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71" r:id="rId4"/>
    <p:sldId id="272" r:id="rId5"/>
    <p:sldId id="273" r:id="rId6"/>
    <p:sldId id="274" r:id="rId7"/>
    <p:sldId id="287" r:id="rId8"/>
    <p:sldId id="289" r:id="rId9"/>
    <p:sldId id="290" r:id="rId10"/>
    <p:sldId id="288" r:id="rId11"/>
    <p:sldId id="291" r:id="rId12"/>
    <p:sldId id="292" r:id="rId13"/>
    <p:sldId id="293" r:id="rId14"/>
    <p:sldId id="275" r:id="rId15"/>
    <p:sldId id="267" r:id="rId16"/>
    <p:sldId id="269" r:id="rId17"/>
    <p:sldId id="259" r:id="rId18"/>
    <p:sldId id="268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65" r:id="rId2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49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F1B3B5-E749-4514-A0D9-41E474D2B659}" type="doc">
      <dgm:prSet loTypeId="urn:microsoft.com/office/officeart/2005/8/layout/radial5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69658F2C-A9BA-493D-AA4E-2C92F632C946}">
      <dgm:prSet phldrT="[Texto]"/>
      <dgm:spPr/>
      <dgm:t>
        <a:bodyPr/>
        <a:lstStyle/>
        <a:p>
          <a:r>
            <a:rPr lang="es-SV" b="1" dirty="0" smtClean="0">
              <a:solidFill>
                <a:schemeClr val="tx2">
                  <a:lumMod val="75000"/>
                </a:schemeClr>
              </a:solidFill>
              <a:latin typeface="Albertus Medium" panose="020E0602030304020304" pitchFamily="34" charset="0"/>
            </a:rPr>
            <a:t>PRINCIPIOS  DE IRBC</a:t>
          </a:r>
          <a:endParaRPr lang="es-MX" b="1" dirty="0">
            <a:solidFill>
              <a:schemeClr val="tx2">
                <a:lumMod val="75000"/>
              </a:schemeClr>
            </a:solidFill>
            <a:latin typeface="Albertus Medium" panose="020E0602030304020304" pitchFamily="34" charset="0"/>
          </a:endParaRPr>
        </a:p>
      </dgm:t>
    </dgm:pt>
    <dgm:pt modelId="{4EAA32E8-0B4C-4D21-AB26-18A4740A110B}" type="parTrans" cxnId="{755A90E4-728C-4101-AFAE-1124490817C8}">
      <dgm:prSet/>
      <dgm:spPr/>
      <dgm:t>
        <a:bodyPr/>
        <a:lstStyle/>
        <a:p>
          <a:endParaRPr lang="es-MX"/>
        </a:p>
      </dgm:t>
    </dgm:pt>
    <dgm:pt modelId="{0FD780AD-5A99-4DC1-8996-0ACE55EB7BE6}" type="sibTrans" cxnId="{755A90E4-728C-4101-AFAE-1124490817C8}">
      <dgm:prSet/>
      <dgm:spPr/>
      <dgm:t>
        <a:bodyPr/>
        <a:lstStyle/>
        <a:p>
          <a:endParaRPr lang="es-MX"/>
        </a:p>
      </dgm:t>
    </dgm:pt>
    <dgm:pt modelId="{2FC3FB28-D171-410F-8C8A-4523219C7299}">
      <dgm:prSet phldrT="[Texto]" custT="1"/>
      <dgm:spPr/>
      <dgm:t>
        <a:bodyPr/>
        <a:lstStyle/>
        <a:p>
          <a:r>
            <a:rPr lang="es-SV" sz="1100" b="1" dirty="0" smtClean="0">
              <a:solidFill>
                <a:schemeClr val="tx2">
                  <a:lumMod val="75000"/>
                </a:schemeClr>
              </a:solidFill>
              <a:latin typeface="Albertus Medium" panose="020E0602030304020304" pitchFamily="34" charset="0"/>
            </a:rPr>
            <a:t>PREVENCIÓN DE INCIDENTES</a:t>
          </a:r>
          <a:endParaRPr lang="es-MX" sz="1100" b="1" dirty="0">
            <a:solidFill>
              <a:schemeClr val="tx2">
                <a:lumMod val="75000"/>
              </a:schemeClr>
            </a:solidFill>
            <a:latin typeface="Albertus Medium" panose="020E0602030304020304" pitchFamily="34" charset="0"/>
          </a:endParaRPr>
        </a:p>
      </dgm:t>
    </dgm:pt>
    <dgm:pt modelId="{1939DB7C-642B-48D5-841A-99969E1D16F2}" type="parTrans" cxnId="{E196D15A-16DD-4D5C-AA07-B9EB38E32AEE}">
      <dgm:prSet/>
      <dgm:spPr/>
      <dgm:t>
        <a:bodyPr/>
        <a:lstStyle/>
        <a:p>
          <a:endParaRPr lang="es-MX"/>
        </a:p>
      </dgm:t>
    </dgm:pt>
    <dgm:pt modelId="{3AF052BA-8783-42E5-B8CF-7534B6D31512}" type="sibTrans" cxnId="{E196D15A-16DD-4D5C-AA07-B9EB38E32AEE}">
      <dgm:prSet/>
      <dgm:spPr/>
      <dgm:t>
        <a:bodyPr/>
        <a:lstStyle/>
        <a:p>
          <a:endParaRPr lang="es-MX"/>
        </a:p>
      </dgm:t>
    </dgm:pt>
    <dgm:pt modelId="{BE33299F-5B9B-4DB4-AF42-A8894221FC59}">
      <dgm:prSet phldrT="[Texto]" custT="1"/>
      <dgm:spPr/>
      <dgm:t>
        <a:bodyPr/>
        <a:lstStyle/>
        <a:p>
          <a:r>
            <a:rPr lang="es-SV" sz="1100" b="1" dirty="0" smtClean="0">
              <a:solidFill>
                <a:schemeClr val="tx2">
                  <a:lumMod val="75000"/>
                </a:schemeClr>
              </a:solidFill>
              <a:latin typeface="Albertus Medium" panose="020E0602030304020304" pitchFamily="34" charset="0"/>
            </a:rPr>
            <a:t>DETECCIÓN DE INCIDENTES</a:t>
          </a:r>
          <a:endParaRPr lang="es-MX" sz="1100" b="1" dirty="0">
            <a:solidFill>
              <a:schemeClr val="tx2">
                <a:lumMod val="75000"/>
              </a:schemeClr>
            </a:solidFill>
            <a:latin typeface="Albertus Medium" panose="020E0602030304020304" pitchFamily="34" charset="0"/>
          </a:endParaRPr>
        </a:p>
      </dgm:t>
    </dgm:pt>
    <dgm:pt modelId="{C34A2FD2-D96A-4C8E-87B8-F7A9C754251D}" type="parTrans" cxnId="{CE434FB0-FF6C-402D-B39B-65B32F7EE8B7}">
      <dgm:prSet/>
      <dgm:spPr/>
      <dgm:t>
        <a:bodyPr/>
        <a:lstStyle/>
        <a:p>
          <a:endParaRPr lang="es-MX"/>
        </a:p>
      </dgm:t>
    </dgm:pt>
    <dgm:pt modelId="{C5292092-9413-40D4-8EB9-D3F5174D37E1}" type="sibTrans" cxnId="{CE434FB0-FF6C-402D-B39B-65B32F7EE8B7}">
      <dgm:prSet/>
      <dgm:spPr/>
      <dgm:t>
        <a:bodyPr/>
        <a:lstStyle/>
        <a:p>
          <a:endParaRPr lang="es-MX"/>
        </a:p>
      </dgm:t>
    </dgm:pt>
    <dgm:pt modelId="{3BE4C18B-A678-4A49-8077-46930288D4CF}">
      <dgm:prSet phldrT="[Texto]" custT="1"/>
      <dgm:spPr/>
      <dgm:t>
        <a:bodyPr/>
        <a:lstStyle/>
        <a:p>
          <a:r>
            <a:rPr lang="es-SV" sz="1100" b="1" dirty="0" smtClean="0">
              <a:solidFill>
                <a:schemeClr val="tx2">
                  <a:lumMod val="75000"/>
                </a:schemeClr>
              </a:solidFill>
              <a:latin typeface="Albertus Medium" panose="020E0602030304020304" pitchFamily="34" charset="0"/>
            </a:rPr>
            <a:t>RESPUESTA</a:t>
          </a:r>
          <a:endParaRPr lang="es-MX" sz="1100" b="1" dirty="0">
            <a:solidFill>
              <a:schemeClr val="tx2">
                <a:lumMod val="75000"/>
              </a:schemeClr>
            </a:solidFill>
            <a:latin typeface="Albertus Medium" panose="020E0602030304020304" pitchFamily="34" charset="0"/>
          </a:endParaRPr>
        </a:p>
      </dgm:t>
    </dgm:pt>
    <dgm:pt modelId="{8A57FCB0-60B3-4E5C-8B28-1089ABAFA9E1}" type="parTrans" cxnId="{6C6A3A0D-7BAB-4C9D-AE90-7A02191DF92D}">
      <dgm:prSet/>
      <dgm:spPr/>
      <dgm:t>
        <a:bodyPr/>
        <a:lstStyle/>
        <a:p>
          <a:endParaRPr lang="es-MX"/>
        </a:p>
      </dgm:t>
    </dgm:pt>
    <dgm:pt modelId="{EAAF9DB8-F6DD-4CE6-97A8-3E8D25D599F6}" type="sibTrans" cxnId="{6C6A3A0D-7BAB-4C9D-AE90-7A02191DF92D}">
      <dgm:prSet/>
      <dgm:spPr/>
      <dgm:t>
        <a:bodyPr/>
        <a:lstStyle/>
        <a:p>
          <a:endParaRPr lang="es-MX"/>
        </a:p>
      </dgm:t>
    </dgm:pt>
    <dgm:pt modelId="{2314D360-ED13-4B3A-ABE2-5E8C37FE2C3B}">
      <dgm:prSet phldrT="[Texto]" custT="1"/>
      <dgm:spPr>
        <a:solidFill>
          <a:srgbClr val="FF3399"/>
        </a:solidFill>
      </dgm:spPr>
      <dgm:t>
        <a:bodyPr/>
        <a:lstStyle/>
        <a:p>
          <a:r>
            <a:rPr lang="es-SV" sz="1100" b="1" dirty="0" smtClean="0">
              <a:solidFill>
                <a:schemeClr val="tx2">
                  <a:lumMod val="75000"/>
                </a:schemeClr>
              </a:solidFill>
              <a:latin typeface="Albertus Medium" panose="020E0602030304020304" pitchFamily="34" charset="0"/>
            </a:rPr>
            <a:t>MEJORA</a:t>
          </a:r>
          <a:endParaRPr lang="es-MX" sz="1100" b="1" dirty="0">
            <a:solidFill>
              <a:schemeClr val="tx2">
                <a:lumMod val="75000"/>
              </a:schemeClr>
            </a:solidFill>
            <a:latin typeface="Albertus Medium" panose="020E0602030304020304" pitchFamily="34" charset="0"/>
          </a:endParaRPr>
        </a:p>
      </dgm:t>
    </dgm:pt>
    <dgm:pt modelId="{08DA92D2-FEDE-4A25-9B80-18F6092FEBB2}" type="parTrans" cxnId="{02FC3F32-632A-44CA-92CD-5A1338676580}">
      <dgm:prSet/>
      <dgm:spPr>
        <a:solidFill>
          <a:srgbClr val="FF3399"/>
        </a:solidFill>
      </dgm:spPr>
      <dgm:t>
        <a:bodyPr/>
        <a:lstStyle/>
        <a:p>
          <a:endParaRPr lang="es-MX"/>
        </a:p>
      </dgm:t>
    </dgm:pt>
    <dgm:pt modelId="{00A328E3-A9FD-43A2-9E33-CAF7138C39B0}" type="sibTrans" cxnId="{02FC3F32-632A-44CA-92CD-5A1338676580}">
      <dgm:prSet/>
      <dgm:spPr/>
      <dgm:t>
        <a:bodyPr/>
        <a:lstStyle/>
        <a:p>
          <a:endParaRPr lang="es-MX"/>
        </a:p>
      </dgm:t>
    </dgm:pt>
    <dgm:pt modelId="{36468311-3D76-4DDF-BE45-A9AEFBE9C849}">
      <dgm:prSet phldrT="[Texto]" custT="1"/>
      <dgm:spPr/>
      <dgm:t>
        <a:bodyPr/>
        <a:lstStyle/>
        <a:p>
          <a:r>
            <a:rPr lang="es-SV" sz="1100" b="1" dirty="0" smtClean="0">
              <a:solidFill>
                <a:schemeClr val="tx2">
                  <a:lumMod val="75000"/>
                </a:schemeClr>
              </a:solidFill>
              <a:latin typeface="Albertus Medium" panose="020E0602030304020304" pitchFamily="34" charset="0"/>
            </a:rPr>
            <a:t>RECUPERACIÓN</a:t>
          </a:r>
          <a:endParaRPr lang="es-MX" sz="1100" b="1" dirty="0">
            <a:solidFill>
              <a:schemeClr val="tx2">
                <a:lumMod val="75000"/>
              </a:schemeClr>
            </a:solidFill>
            <a:latin typeface="Albertus Medium" panose="020E0602030304020304" pitchFamily="34" charset="0"/>
          </a:endParaRPr>
        </a:p>
      </dgm:t>
    </dgm:pt>
    <dgm:pt modelId="{5B4541E9-AA88-4D90-AED6-1F22F3A2F9DA}" type="parTrans" cxnId="{58AE9B2B-4772-41D6-8495-C49D57D0FAE1}">
      <dgm:prSet/>
      <dgm:spPr/>
      <dgm:t>
        <a:bodyPr/>
        <a:lstStyle/>
        <a:p>
          <a:endParaRPr lang="es-MX"/>
        </a:p>
      </dgm:t>
    </dgm:pt>
    <dgm:pt modelId="{7822A1FE-4469-497B-A59E-34EEC2A8AF2C}" type="sibTrans" cxnId="{58AE9B2B-4772-41D6-8495-C49D57D0FAE1}">
      <dgm:prSet/>
      <dgm:spPr/>
      <dgm:t>
        <a:bodyPr/>
        <a:lstStyle/>
        <a:p>
          <a:endParaRPr lang="es-MX"/>
        </a:p>
      </dgm:t>
    </dgm:pt>
    <dgm:pt modelId="{33C7248D-DD63-4297-B3E1-FA630569AB34}" type="pres">
      <dgm:prSet presAssocID="{6FF1B3B5-E749-4514-A0D9-41E474D2B65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SV"/>
        </a:p>
      </dgm:t>
    </dgm:pt>
    <dgm:pt modelId="{8798DF9D-6FA6-4C42-95DD-2289028A769F}" type="pres">
      <dgm:prSet presAssocID="{69658F2C-A9BA-493D-AA4E-2C92F632C946}" presName="centerShape" presStyleLbl="node0" presStyleIdx="0" presStyleCnt="1" custScaleX="126501" custScaleY="109252"/>
      <dgm:spPr/>
      <dgm:t>
        <a:bodyPr/>
        <a:lstStyle/>
        <a:p>
          <a:endParaRPr lang="es-SV"/>
        </a:p>
      </dgm:t>
    </dgm:pt>
    <dgm:pt modelId="{3889B0F0-0E40-4706-AF52-B04C2CC06569}" type="pres">
      <dgm:prSet presAssocID="{1939DB7C-642B-48D5-841A-99969E1D16F2}" presName="parTrans" presStyleLbl="sibTrans2D1" presStyleIdx="0" presStyleCnt="5" custScaleX="126501" custScaleY="109252"/>
      <dgm:spPr/>
      <dgm:t>
        <a:bodyPr/>
        <a:lstStyle/>
        <a:p>
          <a:endParaRPr lang="es-SV"/>
        </a:p>
      </dgm:t>
    </dgm:pt>
    <dgm:pt modelId="{C0CE1FE9-0D69-437C-A4C3-6BA6F4B494BF}" type="pres">
      <dgm:prSet presAssocID="{1939DB7C-642B-48D5-841A-99969E1D16F2}" presName="connectorText" presStyleLbl="sibTrans2D1" presStyleIdx="0" presStyleCnt="5"/>
      <dgm:spPr/>
      <dgm:t>
        <a:bodyPr/>
        <a:lstStyle/>
        <a:p>
          <a:endParaRPr lang="es-SV"/>
        </a:p>
      </dgm:t>
    </dgm:pt>
    <dgm:pt modelId="{2C0DFF2D-D1A6-4467-8D9D-F9CF8F42A88B}" type="pres">
      <dgm:prSet presAssocID="{2FC3FB28-D171-410F-8C8A-4523219C7299}" presName="node" presStyleLbl="node1" presStyleIdx="0" presStyleCnt="5" custScaleX="126501" custScaleY="109252" custRadScaleRad="93666" custRadScaleInc="-621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8037ACC-F1BE-4D67-9166-3B4B56158D4C}" type="pres">
      <dgm:prSet presAssocID="{C34A2FD2-D96A-4C8E-87B8-F7A9C754251D}" presName="parTrans" presStyleLbl="sibTrans2D1" presStyleIdx="1" presStyleCnt="5" custScaleX="126501" custScaleY="109252"/>
      <dgm:spPr/>
      <dgm:t>
        <a:bodyPr/>
        <a:lstStyle/>
        <a:p>
          <a:endParaRPr lang="es-SV"/>
        </a:p>
      </dgm:t>
    </dgm:pt>
    <dgm:pt modelId="{DA0DB57F-F7B0-4C3A-91B8-FD083FCEEC2D}" type="pres">
      <dgm:prSet presAssocID="{C34A2FD2-D96A-4C8E-87B8-F7A9C754251D}" presName="connectorText" presStyleLbl="sibTrans2D1" presStyleIdx="1" presStyleCnt="5"/>
      <dgm:spPr/>
      <dgm:t>
        <a:bodyPr/>
        <a:lstStyle/>
        <a:p>
          <a:endParaRPr lang="es-SV"/>
        </a:p>
      </dgm:t>
    </dgm:pt>
    <dgm:pt modelId="{A787736D-C020-49D8-9B19-77FC15C21314}" type="pres">
      <dgm:prSet presAssocID="{BE33299F-5B9B-4DB4-AF42-A8894221FC59}" presName="node" presStyleLbl="node1" presStyleIdx="1" presStyleCnt="5" custScaleX="126501" custScaleY="109252" custRadScaleRad="104250" custRadScaleInc="4802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5B26C3B9-A407-48EC-BAE5-45ED82A74516}" type="pres">
      <dgm:prSet presAssocID="{8A57FCB0-60B3-4E5C-8B28-1089ABAFA9E1}" presName="parTrans" presStyleLbl="sibTrans2D1" presStyleIdx="2" presStyleCnt="5" custScaleX="126501" custScaleY="109252"/>
      <dgm:spPr/>
      <dgm:t>
        <a:bodyPr/>
        <a:lstStyle/>
        <a:p>
          <a:endParaRPr lang="es-SV"/>
        </a:p>
      </dgm:t>
    </dgm:pt>
    <dgm:pt modelId="{9C403A72-333B-4D05-92AE-50CA9AB29E0B}" type="pres">
      <dgm:prSet presAssocID="{8A57FCB0-60B3-4E5C-8B28-1089ABAFA9E1}" presName="connectorText" presStyleLbl="sibTrans2D1" presStyleIdx="2" presStyleCnt="5"/>
      <dgm:spPr/>
      <dgm:t>
        <a:bodyPr/>
        <a:lstStyle/>
        <a:p>
          <a:endParaRPr lang="es-SV"/>
        </a:p>
      </dgm:t>
    </dgm:pt>
    <dgm:pt modelId="{25FE81C8-4528-403D-BEAB-F22B29054A46}" type="pres">
      <dgm:prSet presAssocID="{3BE4C18B-A678-4A49-8077-46930288D4CF}" presName="node" presStyleLbl="node1" presStyleIdx="2" presStyleCnt="5" custScaleX="126501" custScaleY="109252" custRadScaleRad="100804" custRadScaleInc="-1758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BF65C58-597E-498D-A649-9783F2DD2D2B}" type="pres">
      <dgm:prSet presAssocID="{5B4541E9-AA88-4D90-AED6-1F22F3A2F9DA}" presName="parTrans" presStyleLbl="sibTrans2D1" presStyleIdx="3" presStyleCnt="5" custScaleX="126501" custScaleY="109252"/>
      <dgm:spPr/>
      <dgm:t>
        <a:bodyPr/>
        <a:lstStyle/>
        <a:p>
          <a:endParaRPr lang="es-SV"/>
        </a:p>
      </dgm:t>
    </dgm:pt>
    <dgm:pt modelId="{AEFE7A27-92F8-4737-B4BF-E55CB518DF5E}" type="pres">
      <dgm:prSet presAssocID="{5B4541E9-AA88-4D90-AED6-1F22F3A2F9DA}" presName="connectorText" presStyleLbl="sibTrans2D1" presStyleIdx="3" presStyleCnt="5"/>
      <dgm:spPr/>
      <dgm:t>
        <a:bodyPr/>
        <a:lstStyle/>
        <a:p>
          <a:endParaRPr lang="es-SV"/>
        </a:p>
      </dgm:t>
    </dgm:pt>
    <dgm:pt modelId="{BBD75F09-221C-4BBE-847D-FB075928ACA5}" type="pres">
      <dgm:prSet presAssocID="{36468311-3D76-4DDF-BE45-A9AEFBE9C849}" presName="node" presStyleLbl="node1" presStyleIdx="3" presStyleCnt="5" custScaleX="126501" custScaleY="109252" custRadScaleRad="100911" custRadScaleInc="1777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57997AE-5BC4-44CB-8C89-2E8868EE3A57}" type="pres">
      <dgm:prSet presAssocID="{08DA92D2-FEDE-4A25-9B80-18F6092FEBB2}" presName="parTrans" presStyleLbl="sibTrans2D1" presStyleIdx="4" presStyleCnt="5" custScaleX="126501" custScaleY="109252"/>
      <dgm:spPr/>
      <dgm:t>
        <a:bodyPr/>
        <a:lstStyle/>
        <a:p>
          <a:endParaRPr lang="es-SV"/>
        </a:p>
      </dgm:t>
    </dgm:pt>
    <dgm:pt modelId="{CCC362A5-0D9E-4478-9D8D-E6477F33E9B3}" type="pres">
      <dgm:prSet presAssocID="{08DA92D2-FEDE-4A25-9B80-18F6092FEBB2}" presName="connectorText" presStyleLbl="sibTrans2D1" presStyleIdx="4" presStyleCnt="5"/>
      <dgm:spPr/>
      <dgm:t>
        <a:bodyPr/>
        <a:lstStyle/>
        <a:p>
          <a:endParaRPr lang="es-SV"/>
        </a:p>
      </dgm:t>
    </dgm:pt>
    <dgm:pt modelId="{8D6DD5F2-476E-485F-8D42-6CFB13EE29D8}" type="pres">
      <dgm:prSet presAssocID="{2314D360-ED13-4B3A-ABE2-5E8C37FE2C3B}" presName="node" presStyleLbl="node1" presStyleIdx="4" presStyleCnt="5" custScaleX="126501" custScaleY="109252" custRadScaleRad="104966" custRadScaleInc="-272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</dgm:ptLst>
  <dgm:cxnLst>
    <dgm:cxn modelId="{69D54934-EA00-4393-8863-0801788FA360}" type="presOf" srcId="{6FF1B3B5-E749-4514-A0D9-41E474D2B659}" destId="{33C7248D-DD63-4297-B3E1-FA630569AB34}" srcOrd="0" destOrd="0" presId="urn:microsoft.com/office/officeart/2005/8/layout/radial5"/>
    <dgm:cxn modelId="{755A90E4-728C-4101-AFAE-1124490817C8}" srcId="{6FF1B3B5-E749-4514-A0D9-41E474D2B659}" destId="{69658F2C-A9BA-493D-AA4E-2C92F632C946}" srcOrd="0" destOrd="0" parTransId="{4EAA32E8-0B4C-4D21-AB26-18A4740A110B}" sibTransId="{0FD780AD-5A99-4DC1-8996-0ACE55EB7BE6}"/>
    <dgm:cxn modelId="{CE366230-CD1F-44A6-889A-640ACC491F6B}" type="presOf" srcId="{2FC3FB28-D171-410F-8C8A-4523219C7299}" destId="{2C0DFF2D-D1A6-4467-8D9D-F9CF8F42A88B}" srcOrd="0" destOrd="0" presId="urn:microsoft.com/office/officeart/2005/8/layout/radial5"/>
    <dgm:cxn modelId="{B01A2BC6-8771-4F7C-BEBB-5415149B7A2F}" type="presOf" srcId="{8A57FCB0-60B3-4E5C-8B28-1089ABAFA9E1}" destId="{9C403A72-333B-4D05-92AE-50CA9AB29E0B}" srcOrd="1" destOrd="0" presId="urn:microsoft.com/office/officeart/2005/8/layout/radial5"/>
    <dgm:cxn modelId="{ED289BD1-F2B5-451D-9878-D69168B64E58}" type="presOf" srcId="{5B4541E9-AA88-4D90-AED6-1F22F3A2F9DA}" destId="{ABF65C58-597E-498D-A649-9783F2DD2D2B}" srcOrd="0" destOrd="0" presId="urn:microsoft.com/office/officeart/2005/8/layout/radial5"/>
    <dgm:cxn modelId="{02FC3F32-632A-44CA-92CD-5A1338676580}" srcId="{69658F2C-A9BA-493D-AA4E-2C92F632C946}" destId="{2314D360-ED13-4B3A-ABE2-5E8C37FE2C3B}" srcOrd="4" destOrd="0" parTransId="{08DA92D2-FEDE-4A25-9B80-18F6092FEBB2}" sibTransId="{00A328E3-A9FD-43A2-9E33-CAF7138C39B0}"/>
    <dgm:cxn modelId="{CE434FB0-FF6C-402D-B39B-65B32F7EE8B7}" srcId="{69658F2C-A9BA-493D-AA4E-2C92F632C946}" destId="{BE33299F-5B9B-4DB4-AF42-A8894221FC59}" srcOrd="1" destOrd="0" parTransId="{C34A2FD2-D96A-4C8E-87B8-F7A9C754251D}" sibTransId="{C5292092-9413-40D4-8EB9-D3F5174D37E1}"/>
    <dgm:cxn modelId="{A6463FC7-2F47-4D89-95F4-C0614A6FA92E}" type="presOf" srcId="{08DA92D2-FEDE-4A25-9B80-18F6092FEBB2}" destId="{CCC362A5-0D9E-4478-9D8D-E6477F33E9B3}" srcOrd="1" destOrd="0" presId="urn:microsoft.com/office/officeart/2005/8/layout/radial5"/>
    <dgm:cxn modelId="{012C1A9C-E38B-4598-B207-D52DC3171C6E}" type="presOf" srcId="{8A57FCB0-60B3-4E5C-8B28-1089ABAFA9E1}" destId="{5B26C3B9-A407-48EC-BAE5-45ED82A74516}" srcOrd="0" destOrd="0" presId="urn:microsoft.com/office/officeart/2005/8/layout/radial5"/>
    <dgm:cxn modelId="{6C6A3A0D-7BAB-4C9D-AE90-7A02191DF92D}" srcId="{69658F2C-A9BA-493D-AA4E-2C92F632C946}" destId="{3BE4C18B-A678-4A49-8077-46930288D4CF}" srcOrd="2" destOrd="0" parTransId="{8A57FCB0-60B3-4E5C-8B28-1089ABAFA9E1}" sibTransId="{EAAF9DB8-F6DD-4CE6-97A8-3E8D25D599F6}"/>
    <dgm:cxn modelId="{7D8314BD-7ADA-458C-8D56-CDFCD7E9BFE2}" type="presOf" srcId="{1939DB7C-642B-48D5-841A-99969E1D16F2}" destId="{3889B0F0-0E40-4706-AF52-B04C2CC06569}" srcOrd="0" destOrd="0" presId="urn:microsoft.com/office/officeart/2005/8/layout/radial5"/>
    <dgm:cxn modelId="{5BB721A5-0F80-4C97-8DB7-9809E29975AB}" type="presOf" srcId="{C34A2FD2-D96A-4C8E-87B8-F7A9C754251D}" destId="{18037ACC-F1BE-4D67-9166-3B4B56158D4C}" srcOrd="0" destOrd="0" presId="urn:microsoft.com/office/officeart/2005/8/layout/radial5"/>
    <dgm:cxn modelId="{DE2F8065-0982-4E17-BD73-01ED32DA70C1}" type="presOf" srcId="{69658F2C-A9BA-493D-AA4E-2C92F632C946}" destId="{8798DF9D-6FA6-4C42-95DD-2289028A769F}" srcOrd="0" destOrd="0" presId="urn:microsoft.com/office/officeart/2005/8/layout/radial5"/>
    <dgm:cxn modelId="{E196D15A-16DD-4D5C-AA07-B9EB38E32AEE}" srcId="{69658F2C-A9BA-493D-AA4E-2C92F632C946}" destId="{2FC3FB28-D171-410F-8C8A-4523219C7299}" srcOrd="0" destOrd="0" parTransId="{1939DB7C-642B-48D5-841A-99969E1D16F2}" sibTransId="{3AF052BA-8783-42E5-B8CF-7534B6D31512}"/>
    <dgm:cxn modelId="{5111BB1E-2BC4-429C-8931-FEA3A7F4F7FC}" type="presOf" srcId="{BE33299F-5B9B-4DB4-AF42-A8894221FC59}" destId="{A787736D-C020-49D8-9B19-77FC15C21314}" srcOrd="0" destOrd="0" presId="urn:microsoft.com/office/officeart/2005/8/layout/radial5"/>
    <dgm:cxn modelId="{8F2C5707-9595-4680-BAB6-61793DC510FB}" type="presOf" srcId="{08DA92D2-FEDE-4A25-9B80-18F6092FEBB2}" destId="{957997AE-5BC4-44CB-8C89-2E8868EE3A57}" srcOrd="0" destOrd="0" presId="urn:microsoft.com/office/officeart/2005/8/layout/radial5"/>
    <dgm:cxn modelId="{58AE9B2B-4772-41D6-8495-C49D57D0FAE1}" srcId="{69658F2C-A9BA-493D-AA4E-2C92F632C946}" destId="{36468311-3D76-4DDF-BE45-A9AEFBE9C849}" srcOrd="3" destOrd="0" parTransId="{5B4541E9-AA88-4D90-AED6-1F22F3A2F9DA}" sibTransId="{7822A1FE-4469-497B-A59E-34EEC2A8AF2C}"/>
    <dgm:cxn modelId="{A959FA98-EB33-4D56-804A-44437FED69A0}" type="presOf" srcId="{5B4541E9-AA88-4D90-AED6-1F22F3A2F9DA}" destId="{AEFE7A27-92F8-4737-B4BF-E55CB518DF5E}" srcOrd="1" destOrd="0" presId="urn:microsoft.com/office/officeart/2005/8/layout/radial5"/>
    <dgm:cxn modelId="{A88B5CE7-3EF9-4946-A10A-8A99FD74AB43}" type="presOf" srcId="{C34A2FD2-D96A-4C8E-87B8-F7A9C754251D}" destId="{DA0DB57F-F7B0-4C3A-91B8-FD083FCEEC2D}" srcOrd="1" destOrd="0" presId="urn:microsoft.com/office/officeart/2005/8/layout/radial5"/>
    <dgm:cxn modelId="{4CBC39DD-D58F-41DD-A3E8-68FB436F6173}" type="presOf" srcId="{1939DB7C-642B-48D5-841A-99969E1D16F2}" destId="{C0CE1FE9-0D69-437C-A4C3-6BA6F4B494BF}" srcOrd="1" destOrd="0" presId="urn:microsoft.com/office/officeart/2005/8/layout/radial5"/>
    <dgm:cxn modelId="{16C68373-B9A5-4ACA-960D-5CC571CDFD5A}" type="presOf" srcId="{36468311-3D76-4DDF-BE45-A9AEFBE9C849}" destId="{BBD75F09-221C-4BBE-847D-FB075928ACA5}" srcOrd="0" destOrd="0" presId="urn:microsoft.com/office/officeart/2005/8/layout/radial5"/>
    <dgm:cxn modelId="{DA1DEC21-192C-4B46-8B5A-51963799ED9C}" type="presOf" srcId="{3BE4C18B-A678-4A49-8077-46930288D4CF}" destId="{25FE81C8-4528-403D-BEAB-F22B29054A46}" srcOrd="0" destOrd="0" presId="urn:microsoft.com/office/officeart/2005/8/layout/radial5"/>
    <dgm:cxn modelId="{403EA576-096A-4754-B8EC-941BFC0FE06B}" type="presOf" srcId="{2314D360-ED13-4B3A-ABE2-5E8C37FE2C3B}" destId="{8D6DD5F2-476E-485F-8D42-6CFB13EE29D8}" srcOrd="0" destOrd="0" presId="urn:microsoft.com/office/officeart/2005/8/layout/radial5"/>
    <dgm:cxn modelId="{F223CF30-C8B4-409F-AC92-F6D3C9CD99C1}" type="presParOf" srcId="{33C7248D-DD63-4297-B3E1-FA630569AB34}" destId="{8798DF9D-6FA6-4C42-95DD-2289028A769F}" srcOrd="0" destOrd="0" presId="urn:microsoft.com/office/officeart/2005/8/layout/radial5"/>
    <dgm:cxn modelId="{441ED73E-054B-4D12-B2C3-8EB4F05C9B58}" type="presParOf" srcId="{33C7248D-DD63-4297-B3E1-FA630569AB34}" destId="{3889B0F0-0E40-4706-AF52-B04C2CC06569}" srcOrd="1" destOrd="0" presId="urn:microsoft.com/office/officeart/2005/8/layout/radial5"/>
    <dgm:cxn modelId="{79ABB2BE-7760-4D07-A833-9E8D6E2D0D1F}" type="presParOf" srcId="{3889B0F0-0E40-4706-AF52-B04C2CC06569}" destId="{C0CE1FE9-0D69-437C-A4C3-6BA6F4B494BF}" srcOrd="0" destOrd="0" presId="urn:microsoft.com/office/officeart/2005/8/layout/radial5"/>
    <dgm:cxn modelId="{6A890097-F22A-47C7-987C-073265B0B3E2}" type="presParOf" srcId="{33C7248D-DD63-4297-B3E1-FA630569AB34}" destId="{2C0DFF2D-D1A6-4467-8D9D-F9CF8F42A88B}" srcOrd="2" destOrd="0" presId="urn:microsoft.com/office/officeart/2005/8/layout/radial5"/>
    <dgm:cxn modelId="{99EF71CC-5BC3-40F2-8D1D-42CE015B766F}" type="presParOf" srcId="{33C7248D-DD63-4297-B3E1-FA630569AB34}" destId="{18037ACC-F1BE-4D67-9166-3B4B56158D4C}" srcOrd="3" destOrd="0" presId="urn:microsoft.com/office/officeart/2005/8/layout/radial5"/>
    <dgm:cxn modelId="{DB5763E0-691A-47EE-B8DD-60BB807CE3E8}" type="presParOf" srcId="{18037ACC-F1BE-4D67-9166-3B4B56158D4C}" destId="{DA0DB57F-F7B0-4C3A-91B8-FD083FCEEC2D}" srcOrd="0" destOrd="0" presId="urn:microsoft.com/office/officeart/2005/8/layout/radial5"/>
    <dgm:cxn modelId="{240A1A75-A85B-4610-A6E2-3CB36E4CC734}" type="presParOf" srcId="{33C7248D-DD63-4297-B3E1-FA630569AB34}" destId="{A787736D-C020-49D8-9B19-77FC15C21314}" srcOrd="4" destOrd="0" presId="urn:microsoft.com/office/officeart/2005/8/layout/radial5"/>
    <dgm:cxn modelId="{93987CC7-B711-44B2-853B-11856BA66953}" type="presParOf" srcId="{33C7248D-DD63-4297-B3E1-FA630569AB34}" destId="{5B26C3B9-A407-48EC-BAE5-45ED82A74516}" srcOrd="5" destOrd="0" presId="urn:microsoft.com/office/officeart/2005/8/layout/radial5"/>
    <dgm:cxn modelId="{8E4AE61D-A874-45F9-BF01-282DB7CAC6A4}" type="presParOf" srcId="{5B26C3B9-A407-48EC-BAE5-45ED82A74516}" destId="{9C403A72-333B-4D05-92AE-50CA9AB29E0B}" srcOrd="0" destOrd="0" presId="urn:microsoft.com/office/officeart/2005/8/layout/radial5"/>
    <dgm:cxn modelId="{9467C432-893F-4234-883E-A1A48DC1AD2C}" type="presParOf" srcId="{33C7248D-DD63-4297-B3E1-FA630569AB34}" destId="{25FE81C8-4528-403D-BEAB-F22B29054A46}" srcOrd="6" destOrd="0" presId="urn:microsoft.com/office/officeart/2005/8/layout/radial5"/>
    <dgm:cxn modelId="{2C79B973-9A5E-4634-AB61-30EF64345C63}" type="presParOf" srcId="{33C7248D-DD63-4297-B3E1-FA630569AB34}" destId="{ABF65C58-597E-498D-A649-9783F2DD2D2B}" srcOrd="7" destOrd="0" presId="urn:microsoft.com/office/officeart/2005/8/layout/radial5"/>
    <dgm:cxn modelId="{0B252A2B-C088-411A-BE2A-FDF5744E5F4E}" type="presParOf" srcId="{ABF65C58-597E-498D-A649-9783F2DD2D2B}" destId="{AEFE7A27-92F8-4737-B4BF-E55CB518DF5E}" srcOrd="0" destOrd="0" presId="urn:microsoft.com/office/officeart/2005/8/layout/radial5"/>
    <dgm:cxn modelId="{466B59DF-A8B0-4707-B3C0-3F42AAFDF9D3}" type="presParOf" srcId="{33C7248D-DD63-4297-B3E1-FA630569AB34}" destId="{BBD75F09-221C-4BBE-847D-FB075928ACA5}" srcOrd="8" destOrd="0" presId="urn:microsoft.com/office/officeart/2005/8/layout/radial5"/>
    <dgm:cxn modelId="{2A7ECD68-3D04-46CF-8926-1D4B8E30DBA2}" type="presParOf" srcId="{33C7248D-DD63-4297-B3E1-FA630569AB34}" destId="{957997AE-5BC4-44CB-8C89-2E8868EE3A57}" srcOrd="9" destOrd="0" presId="urn:microsoft.com/office/officeart/2005/8/layout/radial5"/>
    <dgm:cxn modelId="{89D7F02F-AC26-4FA7-8B3A-D4E4919E30CE}" type="presParOf" srcId="{957997AE-5BC4-44CB-8C89-2E8868EE3A57}" destId="{CCC362A5-0D9E-4478-9D8D-E6477F33E9B3}" srcOrd="0" destOrd="0" presId="urn:microsoft.com/office/officeart/2005/8/layout/radial5"/>
    <dgm:cxn modelId="{74F5CE15-85D8-4316-BBAC-EF70C9043FD7}" type="presParOf" srcId="{33C7248D-DD63-4297-B3E1-FA630569AB34}" destId="{8D6DD5F2-476E-485F-8D42-6CFB13EE29D8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361D54-7440-4BD7-B57A-70C92F93DD7D}" type="doc">
      <dgm:prSet loTypeId="urn:microsoft.com/office/officeart/2005/8/layout/gear1" loCatId="process" qsTypeId="urn:microsoft.com/office/officeart/2005/8/quickstyle/3d5" qsCatId="3D" csTypeId="urn:microsoft.com/office/officeart/2005/8/colors/colorful2" csCatId="colorful" phldr="1"/>
      <dgm:spPr/>
    </dgm:pt>
    <dgm:pt modelId="{00D41754-5381-4587-BB8D-69943EBF7F53}">
      <dgm:prSet phldrT="[Texto]"/>
      <dgm:spPr/>
      <dgm:t>
        <a:bodyPr/>
        <a:lstStyle/>
        <a:p>
          <a:r>
            <a:rPr lang="es-SV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rPr>
            <a:t>PERSONAS</a:t>
          </a:r>
          <a:endParaRPr lang="es-MX" b="1" dirty="0">
            <a:solidFill>
              <a:schemeClr val="tx2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033F5021-E0D8-4FF4-B3C6-482A3C9E117A}" type="parTrans" cxnId="{E6CB4477-AE13-4947-B42B-E39F2447E783}">
      <dgm:prSet/>
      <dgm:spPr/>
      <dgm:t>
        <a:bodyPr/>
        <a:lstStyle/>
        <a:p>
          <a:endParaRPr lang="es-MX"/>
        </a:p>
      </dgm:t>
    </dgm:pt>
    <dgm:pt modelId="{19CB2A6D-5486-4F3F-8C75-0103ECFFD3B8}" type="sibTrans" cxnId="{E6CB4477-AE13-4947-B42B-E39F2447E783}">
      <dgm:prSet/>
      <dgm:spPr/>
      <dgm:t>
        <a:bodyPr/>
        <a:lstStyle/>
        <a:p>
          <a:endParaRPr lang="es-MX"/>
        </a:p>
      </dgm:t>
    </dgm:pt>
    <dgm:pt modelId="{B64D9DA8-8CC5-4A86-84F6-9E28E4DBA2C0}">
      <dgm:prSet phldrT="[Texto]" custT="1"/>
      <dgm:spPr/>
      <dgm:t>
        <a:bodyPr/>
        <a:lstStyle/>
        <a:p>
          <a:r>
            <a:rPr lang="es-SV" sz="10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rPr>
            <a:t>INSTALACIONES</a:t>
          </a:r>
          <a:endParaRPr lang="es-MX" sz="1000" b="1" dirty="0">
            <a:solidFill>
              <a:schemeClr val="tx2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886DF43F-7657-4F04-AAB6-E6AF3DC61499}" type="parTrans" cxnId="{BA434CEE-784D-42A4-B2B8-1A9DBD146A1D}">
      <dgm:prSet/>
      <dgm:spPr/>
      <dgm:t>
        <a:bodyPr/>
        <a:lstStyle/>
        <a:p>
          <a:endParaRPr lang="es-MX"/>
        </a:p>
      </dgm:t>
    </dgm:pt>
    <dgm:pt modelId="{38B346EE-01CA-40F5-8DF7-396047A42839}" type="sibTrans" cxnId="{BA434CEE-784D-42A4-B2B8-1A9DBD146A1D}">
      <dgm:prSet/>
      <dgm:spPr/>
      <dgm:t>
        <a:bodyPr/>
        <a:lstStyle/>
        <a:p>
          <a:endParaRPr lang="es-MX"/>
        </a:p>
      </dgm:t>
    </dgm:pt>
    <dgm:pt modelId="{422ED8D8-D8F7-4B76-BAD9-C3A7E7244A5E}">
      <dgm:prSet phldrT="[Texto]" custT="1"/>
      <dgm:spPr/>
      <dgm:t>
        <a:bodyPr/>
        <a:lstStyle/>
        <a:p>
          <a:r>
            <a:rPr lang="es-SV" sz="10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rPr>
            <a:t>TECNOLOGÍA</a:t>
          </a:r>
          <a:endParaRPr lang="es-MX" sz="1000" b="1" dirty="0">
            <a:solidFill>
              <a:schemeClr val="tx2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2B90C388-171A-4BCB-957A-3A487A0B008B}" type="parTrans" cxnId="{EF69B0F3-662E-464A-AB0E-6BEB44C067FB}">
      <dgm:prSet/>
      <dgm:spPr/>
      <dgm:t>
        <a:bodyPr/>
        <a:lstStyle/>
        <a:p>
          <a:endParaRPr lang="es-MX"/>
        </a:p>
      </dgm:t>
    </dgm:pt>
    <dgm:pt modelId="{941F8665-43C2-4A51-8670-F1BB824679FD}" type="sibTrans" cxnId="{EF69B0F3-662E-464A-AB0E-6BEB44C067FB}">
      <dgm:prSet/>
      <dgm:spPr/>
      <dgm:t>
        <a:bodyPr/>
        <a:lstStyle/>
        <a:p>
          <a:endParaRPr lang="es-MX"/>
        </a:p>
      </dgm:t>
    </dgm:pt>
    <dgm:pt modelId="{4087FF61-7B54-4DEE-A6B1-58910016DEAF}" type="pres">
      <dgm:prSet presAssocID="{6C361D54-7440-4BD7-B57A-70C92F93DD7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A06B9C9D-B7E0-4C7F-82F9-8B4335A66824}" type="pres">
      <dgm:prSet presAssocID="{00D41754-5381-4587-BB8D-69943EBF7F53}" presName="gear1" presStyleLbl="node1" presStyleIdx="0" presStyleCnt="3" custLinFactNeighborX="1589" custLinFactNeighborY="1942">
        <dgm:presLayoutVars>
          <dgm:chMax val="1"/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C5A6D089-E3C7-4714-9FDA-0B0C2C7FF7B9}" type="pres">
      <dgm:prSet presAssocID="{00D41754-5381-4587-BB8D-69943EBF7F53}" presName="gear1srcNode" presStyleLbl="node1" presStyleIdx="0" presStyleCnt="3"/>
      <dgm:spPr/>
      <dgm:t>
        <a:bodyPr/>
        <a:lstStyle/>
        <a:p>
          <a:endParaRPr lang="es-SV"/>
        </a:p>
      </dgm:t>
    </dgm:pt>
    <dgm:pt modelId="{D9550B04-9300-403E-AC48-E8174B3173AA}" type="pres">
      <dgm:prSet presAssocID="{00D41754-5381-4587-BB8D-69943EBF7F53}" presName="gear1dstNode" presStyleLbl="node1" presStyleIdx="0" presStyleCnt="3"/>
      <dgm:spPr/>
      <dgm:t>
        <a:bodyPr/>
        <a:lstStyle/>
        <a:p>
          <a:endParaRPr lang="es-SV"/>
        </a:p>
      </dgm:t>
    </dgm:pt>
    <dgm:pt modelId="{46361634-219B-4A22-9510-3E5088B57F1D}" type="pres">
      <dgm:prSet presAssocID="{B64D9DA8-8CC5-4A86-84F6-9E28E4DBA2C0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D66E7039-FDAD-45FD-BDD9-FDF4A34C4DC6}" type="pres">
      <dgm:prSet presAssocID="{B64D9DA8-8CC5-4A86-84F6-9E28E4DBA2C0}" presName="gear2srcNode" presStyleLbl="node1" presStyleIdx="1" presStyleCnt="3"/>
      <dgm:spPr/>
      <dgm:t>
        <a:bodyPr/>
        <a:lstStyle/>
        <a:p>
          <a:endParaRPr lang="es-SV"/>
        </a:p>
      </dgm:t>
    </dgm:pt>
    <dgm:pt modelId="{B1866A79-035A-4AC4-A9FD-9873636C0798}" type="pres">
      <dgm:prSet presAssocID="{B64D9DA8-8CC5-4A86-84F6-9E28E4DBA2C0}" presName="gear2dstNode" presStyleLbl="node1" presStyleIdx="1" presStyleCnt="3"/>
      <dgm:spPr/>
      <dgm:t>
        <a:bodyPr/>
        <a:lstStyle/>
        <a:p>
          <a:endParaRPr lang="es-SV"/>
        </a:p>
      </dgm:t>
    </dgm:pt>
    <dgm:pt modelId="{4610924D-B25F-4785-ADB1-7854D9A3630D}" type="pres">
      <dgm:prSet presAssocID="{422ED8D8-D8F7-4B76-BAD9-C3A7E7244A5E}" presName="gear3" presStyleLbl="node1" presStyleIdx="2" presStyleCnt="3" custLinFactNeighborX="8839" custLinFactNeighborY="-7383"/>
      <dgm:spPr/>
      <dgm:t>
        <a:bodyPr/>
        <a:lstStyle/>
        <a:p>
          <a:endParaRPr lang="es-SV"/>
        </a:p>
      </dgm:t>
    </dgm:pt>
    <dgm:pt modelId="{6AF2F21E-6085-4230-8312-84B19814B823}" type="pres">
      <dgm:prSet presAssocID="{422ED8D8-D8F7-4B76-BAD9-C3A7E7244A5E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9129F6AA-3940-4214-AA08-29BA4F1BBF08}" type="pres">
      <dgm:prSet presAssocID="{422ED8D8-D8F7-4B76-BAD9-C3A7E7244A5E}" presName="gear3srcNode" presStyleLbl="node1" presStyleIdx="2" presStyleCnt="3"/>
      <dgm:spPr/>
      <dgm:t>
        <a:bodyPr/>
        <a:lstStyle/>
        <a:p>
          <a:endParaRPr lang="es-SV"/>
        </a:p>
      </dgm:t>
    </dgm:pt>
    <dgm:pt modelId="{8D89BEF6-0ED6-4515-8A14-C9D3F5FF15D4}" type="pres">
      <dgm:prSet presAssocID="{422ED8D8-D8F7-4B76-BAD9-C3A7E7244A5E}" presName="gear3dstNode" presStyleLbl="node1" presStyleIdx="2" presStyleCnt="3"/>
      <dgm:spPr/>
      <dgm:t>
        <a:bodyPr/>
        <a:lstStyle/>
        <a:p>
          <a:endParaRPr lang="es-SV"/>
        </a:p>
      </dgm:t>
    </dgm:pt>
    <dgm:pt modelId="{71CDF81B-D623-415D-94E1-C12BBD9D825C}" type="pres">
      <dgm:prSet presAssocID="{19CB2A6D-5486-4F3F-8C75-0103ECFFD3B8}" presName="connector1" presStyleLbl="sibTrans2D1" presStyleIdx="0" presStyleCnt="3"/>
      <dgm:spPr/>
      <dgm:t>
        <a:bodyPr/>
        <a:lstStyle/>
        <a:p>
          <a:endParaRPr lang="es-SV"/>
        </a:p>
      </dgm:t>
    </dgm:pt>
    <dgm:pt modelId="{4C97F882-3627-4D51-8DAC-9F6ADEC66E88}" type="pres">
      <dgm:prSet presAssocID="{38B346EE-01CA-40F5-8DF7-396047A42839}" presName="connector2" presStyleLbl="sibTrans2D1" presStyleIdx="1" presStyleCnt="3"/>
      <dgm:spPr/>
      <dgm:t>
        <a:bodyPr/>
        <a:lstStyle/>
        <a:p>
          <a:endParaRPr lang="es-SV"/>
        </a:p>
      </dgm:t>
    </dgm:pt>
    <dgm:pt modelId="{E4871645-E1C8-46FD-9476-37FE87544910}" type="pres">
      <dgm:prSet presAssocID="{941F8665-43C2-4A51-8670-F1BB824679FD}" presName="connector3" presStyleLbl="sibTrans2D1" presStyleIdx="2" presStyleCnt="3"/>
      <dgm:spPr/>
      <dgm:t>
        <a:bodyPr/>
        <a:lstStyle/>
        <a:p>
          <a:endParaRPr lang="es-SV"/>
        </a:p>
      </dgm:t>
    </dgm:pt>
  </dgm:ptLst>
  <dgm:cxnLst>
    <dgm:cxn modelId="{DFA725F4-FA2F-49E6-A077-2C769ECBC1AA}" type="presOf" srcId="{422ED8D8-D8F7-4B76-BAD9-C3A7E7244A5E}" destId="{9129F6AA-3940-4214-AA08-29BA4F1BBF08}" srcOrd="2" destOrd="0" presId="urn:microsoft.com/office/officeart/2005/8/layout/gear1"/>
    <dgm:cxn modelId="{DDFDA4C0-1C86-49D4-9710-7EDF91EC1F70}" type="presOf" srcId="{B64D9DA8-8CC5-4A86-84F6-9E28E4DBA2C0}" destId="{D66E7039-FDAD-45FD-BDD9-FDF4A34C4DC6}" srcOrd="1" destOrd="0" presId="urn:microsoft.com/office/officeart/2005/8/layout/gear1"/>
    <dgm:cxn modelId="{50534370-DB89-47A3-A10A-664586BC91ED}" type="presOf" srcId="{941F8665-43C2-4A51-8670-F1BB824679FD}" destId="{E4871645-E1C8-46FD-9476-37FE87544910}" srcOrd="0" destOrd="0" presId="urn:microsoft.com/office/officeart/2005/8/layout/gear1"/>
    <dgm:cxn modelId="{E354A466-7F32-44BE-8B8A-A51DE24B346E}" type="presOf" srcId="{B64D9DA8-8CC5-4A86-84F6-9E28E4DBA2C0}" destId="{46361634-219B-4A22-9510-3E5088B57F1D}" srcOrd="0" destOrd="0" presId="urn:microsoft.com/office/officeart/2005/8/layout/gear1"/>
    <dgm:cxn modelId="{26BCF462-DC9B-460F-B2ED-8C1F60AD3DC4}" type="presOf" srcId="{38B346EE-01CA-40F5-8DF7-396047A42839}" destId="{4C97F882-3627-4D51-8DAC-9F6ADEC66E88}" srcOrd="0" destOrd="0" presId="urn:microsoft.com/office/officeart/2005/8/layout/gear1"/>
    <dgm:cxn modelId="{FC757CDC-702D-4BC7-B7AB-066AE9CC2132}" type="presOf" srcId="{00D41754-5381-4587-BB8D-69943EBF7F53}" destId="{A06B9C9D-B7E0-4C7F-82F9-8B4335A66824}" srcOrd="0" destOrd="0" presId="urn:microsoft.com/office/officeart/2005/8/layout/gear1"/>
    <dgm:cxn modelId="{5E3A29BF-9596-4E52-8E5B-9378541E7C64}" type="presOf" srcId="{B64D9DA8-8CC5-4A86-84F6-9E28E4DBA2C0}" destId="{B1866A79-035A-4AC4-A9FD-9873636C0798}" srcOrd="2" destOrd="0" presId="urn:microsoft.com/office/officeart/2005/8/layout/gear1"/>
    <dgm:cxn modelId="{C4C89C1C-D8A9-494A-889B-0233BFA52906}" type="presOf" srcId="{422ED8D8-D8F7-4B76-BAD9-C3A7E7244A5E}" destId="{4610924D-B25F-4785-ADB1-7854D9A3630D}" srcOrd="0" destOrd="0" presId="urn:microsoft.com/office/officeart/2005/8/layout/gear1"/>
    <dgm:cxn modelId="{ADB0C8CA-0BB3-4589-9B59-338EB157B36B}" type="presOf" srcId="{00D41754-5381-4587-BB8D-69943EBF7F53}" destId="{C5A6D089-E3C7-4714-9FDA-0B0C2C7FF7B9}" srcOrd="1" destOrd="0" presId="urn:microsoft.com/office/officeart/2005/8/layout/gear1"/>
    <dgm:cxn modelId="{CD7A43C2-C587-4900-AD16-23A90C2FD2CE}" type="presOf" srcId="{422ED8D8-D8F7-4B76-BAD9-C3A7E7244A5E}" destId="{8D89BEF6-0ED6-4515-8A14-C9D3F5FF15D4}" srcOrd="3" destOrd="0" presId="urn:microsoft.com/office/officeart/2005/8/layout/gear1"/>
    <dgm:cxn modelId="{BA434CEE-784D-42A4-B2B8-1A9DBD146A1D}" srcId="{6C361D54-7440-4BD7-B57A-70C92F93DD7D}" destId="{B64D9DA8-8CC5-4A86-84F6-9E28E4DBA2C0}" srcOrd="1" destOrd="0" parTransId="{886DF43F-7657-4F04-AAB6-E6AF3DC61499}" sibTransId="{38B346EE-01CA-40F5-8DF7-396047A42839}"/>
    <dgm:cxn modelId="{3787A077-E1EF-4976-8806-F2CCAD3C8186}" type="presOf" srcId="{19CB2A6D-5486-4F3F-8C75-0103ECFFD3B8}" destId="{71CDF81B-D623-415D-94E1-C12BBD9D825C}" srcOrd="0" destOrd="0" presId="urn:microsoft.com/office/officeart/2005/8/layout/gear1"/>
    <dgm:cxn modelId="{E6CB4477-AE13-4947-B42B-E39F2447E783}" srcId="{6C361D54-7440-4BD7-B57A-70C92F93DD7D}" destId="{00D41754-5381-4587-BB8D-69943EBF7F53}" srcOrd="0" destOrd="0" parTransId="{033F5021-E0D8-4FF4-B3C6-482A3C9E117A}" sibTransId="{19CB2A6D-5486-4F3F-8C75-0103ECFFD3B8}"/>
    <dgm:cxn modelId="{79A2DA0D-BFBF-4BB1-851A-D26622DD6AD6}" type="presOf" srcId="{422ED8D8-D8F7-4B76-BAD9-C3A7E7244A5E}" destId="{6AF2F21E-6085-4230-8312-84B19814B823}" srcOrd="1" destOrd="0" presId="urn:microsoft.com/office/officeart/2005/8/layout/gear1"/>
    <dgm:cxn modelId="{EF69B0F3-662E-464A-AB0E-6BEB44C067FB}" srcId="{6C361D54-7440-4BD7-B57A-70C92F93DD7D}" destId="{422ED8D8-D8F7-4B76-BAD9-C3A7E7244A5E}" srcOrd="2" destOrd="0" parTransId="{2B90C388-171A-4BCB-957A-3A487A0B008B}" sibTransId="{941F8665-43C2-4A51-8670-F1BB824679FD}"/>
    <dgm:cxn modelId="{A161B864-5601-4CE2-A950-98F27C6EA75E}" type="presOf" srcId="{6C361D54-7440-4BD7-B57A-70C92F93DD7D}" destId="{4087FF61-7B54-4DEE-A6B1-58910016DEAF}" srcOrd="0" destOrd="0" presId="urn:microsoft.com/office/officeart/2005/8/layout/gear1"/>
    <dgm:cxn modelId="{03C430BE-957C-4EB2-ABD5-F475305B9A16}" type="presOf" srcId="{00D41754-5381-4587-BB8D-69943EBF7F53}" destId="{D9550B04-9300-403E-AC48-E8174B3173AA}" srcOrd="2" destOrd="0" presId="urn:microsoft.com/office/officeart/2005/8/layout/gear1"/>
    <dgm:cxn modelId="{0EAC22E6-A1BF-4035-BF1F-434F709912B7}" type="presParOf" srcId="{4087FF61-7B54-4DEE-A6B1-58910016DEAF}" destId="{A06B9C9D-B7E0-4C7F-82F9-8B4335A66824}" srcOrd="0" destOrd="0" presId="urn:microsoft.com/office/officeart/2005/8/layout/gear1"/>
    <dgm:cxn modelId="{6F50E4F4-A0CA-4679-A8B9-1CBAE34C12FE}" type="presParOf" srcId="{4087FF61-7B54-4DEE-A6B1-58910016DEAF}" destId="{C5A6D089-E3C7-4714-9FDA-0B0C2C7FF7B9}" srcOrd="1" destOrd="0" presId="urn:microsoft.com/office/officeart/2005/8/layout/gear1"/>
    <dgm:cxn modelId="{8869CDA8-228E-484E-B0A7-C73D70EBF71F}" type="presParOf" srcId="{4087FF61-7B54-4DEE-A6B1-58910016DEAF}" destId="{D9550B04-9300-403E-AC48-E8174B3173AA}" srcOrd="2" destOrd="0" presId="urn:microsoft.com/office/officeart/2005/8/layout/gear1"/>
    <dgm:cxn modelId="{07F4177E-0BAA-4E95-98BC-2E32AF9362CA}" type="presParOf" srcId="{4087FF61-7B54-4DEE-A6B1-58910016DEAF}" destId="{46361634-219B-4A22-9510-3E5088B57F1D}" srcOrd="3" destOrd="0" presId="urn:microsoft.com/office/officeart/2005/8/layout/gear1"/>
    <dgm:cxn modelId="{C0483875-0699-4365-A7BA-8B63E2B40381}" type="presParOf" srcId="{4087FF61-7B54-4DEE-A6B1-58910016DEAF}" destId="{D66E7039-FDAD-45FD-BDD9-FDF4A34C4DC6}" srcOrd="4" destOrd="0" presId="urn:microsoft.com/office/officeart/2005/8/layout/gear1"/>
    <dgm:cxn modelId="{5BA2AF9D-E1F3-41B2-8186-78FCB5CE7AAB}" type="presParOf" srcId="{4087FF61-7B54-4DEE-A6B1-58910016DEAF}" destId="{B1866A79-035A-4AC4-A9FD-9873636C0798}" srcOrd="5" destOrd="0" presId="urn:microsoft.com/office/officeart/2005/8/layout/gear1"/>
    <dgm:cxn modelId="{F1189101-27E1-47A8-813F-021CFB051128}" type="presParOf" srcId="{4087FF61-7B54-4DEE-A6B1-58910016DEAF}" destId="{4610924D-B25F-4785-ADB1-7854D9A3630D}" srcOrd="6" destOrd="0" presId="urn:microsoft.com/office/officeart/2005/8/layout/gear1"/>
    <dgm:cxn modelId="{D012308B-59F4-44E5-9150-9B028606F644}" type="presParOf" srcId="{4087FF61-7B54-4DEE-A6B1-58910016DEAF}" destId="{6AF2F21E-6085-4230-8312-84B19814B823}" srcOrd="7" destOrd="0" presId="urn:microsoft.com/office/officeart/2005/8/layout/gear1"/>
    <dgm:cxn modelId="{7714266C-F70A-4B58-B65B-DAE9F9E04645}" type="presParOf" srcId="{4087FF61-7B54-4DEE-A6B1-58910016DEAF}" destId="{9129F6AA-3940-4214-AA08-29BA4F1BBF08}" srcOrd="8" destOrd="0" presId="urn:microsoft.com/office/officeart/2005/8/layout/gear1"/>
    <dgm:cxn modelId="{E7E4BB8D-4D9D-4B72-A49F-8EF7F01D18C0}" type="presParOf" srcId="{4087FF61-7B54-4DEE-A6B1-58910016DEAF}" destId="{8D89BEF6-0ED6-4515-8A14-C9D3F5FF15D4}" srcOrd="9" destOrd="0" presId="urn:microsoft.com/office/officeart/2005/8/layout/gear1"/>
    <dgm:cxn modelId="{C222BD35-0B6B-40D4-8CAD-CCE0422760A2}" type="presParOf" srcId="{4087FF61-7B54-4DEE-A6B1-58910016DEAF}" destId="{71CDF81B-D623-415D-94E1-C12BBD9D825C}" srcOrd="10" destOrd="0" presId="urn:microsoft.com/office/officeart/2005/8/layout/gear1"/>
    <dgm:cxn modelId="{5CF1A458-265B-4B87-B669-B5D3D3233FD5}" type="presParOf" srcId="{4087FF61-7B54-4DEE-A6B1-58910016DEAF}" destId="{4C97F882-3627-4D51-8DAC-9F6ADEC66E88}" srcOrd="11" destOrd="0" presId="urn:microsoft.com/office/officeart/2005/8/layout/gear1"/>
    <dgm:cxn modelId="{F686C35F-552F-41E4-9E6F-6D26707EF332}" type="presParOf" srcId="{4087FF61-7B54-4DEE-A6B1-58910016DEAF}" destId="{E4871645-E1C8-46FD-9476-37FE8754491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7E2AFE-F15E-4913-88E3-5DFCAF9171A7}" type="doc">
      <dgm:prSet loTypeId="urn:microsoft.com/office/officeart/2005/8/layout/gear1" loCatId="cycle" qsTypeId="urn:microsoft.com/office/officeart/2005/8/quickstyle/3d5" qsCatId="3D" csTypeId="urn:microsoft.com/office/officeart/2005/8/colors/colorful3" csCatId="colorful" phldr="1"/>
      <dgm:spPr/>
    </dgm:pt>
    <dgm:pt modelId="{9FED96B9-BC34-4B0E-ADF3-4CF59AAF0363}">
      <dgm:prSet phldrT="[Texto]"/>
      <dgm:spPr/>
      <dgm:t>
        <a:bodyPr/>
        <a:lstStyle/>
        <a:p>
          <a:r>
            <a:rPr lang="es-SV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rPr>
            <a:t>PROCESOS</a:t>
          </a:r>
          <a:endParaRPr lang="es-MX" b="1" dirty="0">
            <a:solidFill>
              <a:schemeClr val="tx2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6C6A105B-8EF0-4722-B75C-7F0236E7FC3A}" type="parTrans" cxnId="{9851FB00-25A7-4AEE-9E93-731176E7D3D0}">
      <dgm:prSet/>
      <dgm:spPr/>
      <dgm:t>
        <a:bodyPr/>
        <a:lstStyle/>
        <a:p>
          <a:endParaRPr lang="es-MX"/>
        </a:p>
      </dgm:t>
    </dgm:pt>
    <dgm:pt modelId="{F6592E38-B784-4A2C-884C-38B2B90F4AAC}" type="sibTrans" cxnId="{9851FB00-25A7-4AEE-9E93-731176E7D3D0}">
      <dgm:prSet/>
      <dgm:spPr/>
      <dgm:t>
        <a:bodyPr/>
        <a:lstStyle/>
        <a:p>
          <a:endParaRPr lang="es-MX"/>
        </a:p>
      </dgm:t>
    </dgm:pt>
    <dgm:pt modelId="{B120C8E2-5184-4559-B067-23DC34B23C3D}">
      <dgm:prSet phldrT="[Texto]" custT="1"/>
      <dgm:spPr/>
      <dgm:t>
        <a:bodyPr/>
        <a:lstStyle/>
        <a:p>
          <a:r>
            <a:rPr lang="es-SV" sz="10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rPr>
            <a:t>PROVEEDORES</a:t>
          </a:r>
          <a:endParaRPr lang="es-MX" sz="1000" b="1" dirty="0">
            <a:solidFill>
              <a:schemeClr val="tx2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3675B7AB-6D59-4F4F-8684-04C926259FAE}" type="parTrans" cxnId="{2F94DCFA-BA24-44F6-9F76-284EBAE8ED33}">
      <dgm:prSet/>
      <dgm:spPr/>
      <dgm:t>
        <a:bodyPr/>
        <a:lstStyle/>
        <a:p>
          <a:endParaRPr lang="es-MX"/>
        </a:p>
      </dgm:t>
    </dgm:pt>
    <dgm:pt modelId="{539223D2-FAA6-4DE4-A9B0-ADC1241BFEDF}" type="sibTrans" cxnId="{2F94DCFA-BA24-44F6-9F76-284EBAE8ED33}">
      <dgm:prSet/>
      <dgm:spPr/>
      <dgm:t>
        <a:bodyPr/>
        <a:lstStyle/>
        <a:p>
          <a:endParaRPr lang="es-MX"/>
        </a:p>
      </dgm:t>
    </dgm:pt>
    <dgm:pt modelId="{80C098D2-C3D2-428E-AC7F-CD7D0D0B5F29}">
      <dgm:prSet phldrT="[Texto]" custT="1"/>
      <dgm:spPr/>
      <dgm:t>
        <a:bodyPr/>
        <a:lstStyle/>
        <a:p>
          <a:r>
            <a:rPr lang="es-SV" sz="10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rPr>
            <a:t>DATOS</a:t>
          </a:r>
          <a:endParaRPr lang="es-MX" sz="1000" b="1" dirty="0">
            <a:solidFill>
              <a:schemeClr val="tx2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346C2BCB-7B92-432D-9806-8DA6CEE8F6E5}" type="parTrans" cxnId="{5857C2B1-44A8-4EB3-8C07-200FD7D1364C}">
      <dgm:prSet/>
      <dgm:spPr/>
      <dgm:t>
        <a:bodyPr/>
        <a:lstStyle/>
        <a:p>
          <a:endParaRPr lang="es-MX"/>
        </a:p>
      </dgm:t>
    </dgm:pt>
    <dgm:pt modelId="{58BE6CE5-724D-4D24-BF58-9CCA23DCBE56}" type="sibTrans" cxnId="{5857C2B1-44A8-4EB3-8C07-200FD7D1364C}">
      <dgm:prSet/>
      <dgm:spPr/>
      <dgm:t>
        <a:bodyPr/>
        <a:lstStyle/>
        <a:p>
          <a:endParaRPr lang="es-MX"/>
        </a:p>
      </dgm:t>
    </dgm:pt>
    <dgm:pt modelId="{55B6FDE2-026D-4C1E-AE66-F3B3ED90EB8F}" type="pres">
      <dgm:prSet presAssocID="{8C7E2AFE-F15E-4913-88E3-5DFCAF9171A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92FD6B3A-A4AD-4A87-B6D4-807C9B4BD46E}" type="pres">
      <dgm:prSet presAssocID="{9FED96B9-BC34-4B0E-ADF3-4CF59AAF0363}" presName="gear1" presStyleLbl="node1" presStyleIdx="0" presStyleCnt="3" custLinFactNeighborX="11254" custLinFactNeighborY="-4501">
        <dgm:presLayoutVars>
          <dgm:chMax val="1"/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39E70D94-5523-4AAF-BD69-F11EB82D4231}" type="pres">
      <dgm:prSet presAssocID="{9FED96B9-BC34-4B0E-ADF3-4CF59AAF0363}" presName="gear1srcNode" presStyleLbl="node1" presStyleIdx="0" presStyleCnt="3"/>
      <dgm:spPr/>
      <dgm:t>
        <a:bodyPr/>
        <a:lstStyle/>
        <a:p>
          <a:endParaRPr lang="es-SV"/>
        </a:p>
      </dgm:t>
    </dgm:pt>
    <dgm:pt modelId="{76F67C67-6CA4-4121-897C-406F8654F4F9}" type="pres">
      <dgm:prSet presAssocID="{9FED96B9-BC34-4B0E-ADF3-4CF59AAF0363}" presName="gear1dstNode" presStyleLbl="node1" presStyleIdx="0" presStyleCnt="3"/>
      <dgm:spPr/>
      <dgm:t>
        <a:bodyPr/>
        <a:lstStyle/>
        <a:p>
          <a:endParaRPr lang="es-SV"/>
        </a:p>
      </dgm:t>
    </dgm:pt>
    <dgm:pt modelId="{09C4EE31-309F-4EE8-A2B6-10D7300674B1}" type="pres">
      <dgm:prSet presAssocID="{B120C8E2-5184-4559-B067-23DC34B23C3D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37B08948-E366-43B8-B127-EDCD7A33FE28}" type="pres">
      <dgm:prSet presAssocID="{B120C8E2-5184-4559-B067-23DC34B23C3D}" presName="gear2srcNode" presStyleLbl="node1" presStyleIdx="1" presStyleCnt="3"/>
      <dgm:spPr/>
      <dgm:t>
        <a:bodyPr/>
        <a:lstStyle/>
        <a:p>
          <a:endParaRPr lang="es-SV"/>
        </a:p>
      </dgm:t>
    </dgm:pt>
    <dgm:pt modelId="{EC117383-A73D-4F6D-8CF1-F4D1FB66945C}" type="pres">
      <dgm:prSet presAssocID="{B120C8E2-5184-4559-B067-23DC34B23C3D}" presName="gear2dstNode" presStyleLbl="node1" presStyleIdx="1" presStyleCnt="3"/>
      <dgm:spPr/>
      <dgm:t>
        <a:bodyPr/>
        <a:lstStyle/>
        <a:p>
          <a:endParaRPr lang="es-SV"/>
        </a:p>
      </dgm:t>
    </dgm:pt>
    <dgm:pt modelId="{97DB0043-C782-4F00-819E-956ACA734382}" type="pres">
      <dgm:prSet presAssocID="{80C098D2-C3D2-428E-AC7F-CD7D0D0B5F29}" presName="gear3" presStyleLbl="node1" presStyleIdx="2" presStyleCnt="3"/>
      <dgm:spPr/>
      <dgm:t>
        <a:bodyPr/>
        <a:lstStyle/>
        <a:p>
          <a:endParaRPr lang="es-SV"/>
        </a:p>
      </dgm:t>
    </dgm:pt>
    <dgm:pt modelId="{5AFF1E7C-3401-482E-8474-17DC661198D8}" type="pres">
      <dgm:prSet presAssocID="{80C098D2-C3D2-428E-AC7F-CD7D0D0B5F29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FD59C682-4F9E-493B-A4D3-84810AC53E84}" type="pres">
      <dgm:prSet presAssocID="{80C098D2-C3D2-428E-AC7F-CD7D0D0B5F29}" presName="gear3srcNode" presStyleLbl="node1" presStyleIdx="2" presStyleCnt="3"/>
      <dgm:spPr/>
      <dgm:t>
        <a:bodyPr/>
        <a:lstStyle/>
        <a:p>
          <a:endParaRPr lang="es-SV"/>
        </a:p>
      </dgm:t>
    </dgm:pt>
    <dgm:pt modelId="{F0AE9318-154D-4E07-9FCD-6E1A36209AC1}" type="pres">
      <dgm:prSet presAssocID="{80C098D2-C3D2-428E-AC7F-CD7D0D0B5F29}" presName="gear3dstNode" presStyleLbl="node1" presStyleIdx="2" presStyleCnt="3"/>
      <dgm:spPr/>
      <dgm:t>
        <a:bodyPr/>
        <a:lstStyle/>
        <a:p>
          <a:endParaRPr lang="es-SV"/>
        </a:p>
      </dgm:t>
    </dgm:pt>
    <dgm:pt modelId="{5E16EF95-9C50-41E8-8D15-221E8B61E6B5}" type="pres">
      <dgm:prSet presAssocID="{F6592E38-B784-4A2C-884C-38B2B90F4AAC}" presName="connector1" presStyleLbl="sibTrans2D1" presStyleIdx="0" presStyleCnt="3" custLinFactNeighborX="9815" custLinFactNeighborY="-4624"/>
      <dgm:spPr/>
      <dgm:t>
        <a:bodyPr/>
        <a:lstStyle/>
        <a:p>
          <a:endParaRPr lang="es-SV"/>
        </a:p>
      </dgm:t>
    </dgm:pt>
    <dgm:pt modelId="{DD57FD09-864C-4E71-AC1A-B91F96061B59}" type="pres">
      <dgm:prSet presAssocID="{539223D2-FAA6-4DE4-A9B0-ADC1241BFEDF}" presName="connector2" presStyleLbl="sibTrans2D1" presStyleIdx="1" presStyleCnt="3"/>
      <dgm:spPr/>
      <dgm:t>
        <a:bodyPr/>
        <a:lstStyle/>
        <a:p>
          <a:endParaRPr lang="es-SV"/>
        </a:p>
      </dgm:t>
    </dgm:pt>
    <dgm:pt modelId="{828633C2-AE18-4943-A61E-B631C476F460}" type="pres">
      <dgm:prSet presAssocID="{58BE6CE5-724D-4D24-BF58-9CCA23DCBE56}" presName="connector3" presStyleLbl="sibTrans2D1" presStyleIdx="2" presStyleCnt="3"/>
      <dgm:spPr/>
      <dgm:t>
        <a:bodyPr/>
        <a:lstStyle/>
        <a:p>
          <a:endParaRPr lang="es-SV"/>
        </a:p>
      </dgm:t>
    </dgm:pt>
  </dgm:ptLst>
  <dgm:cxnLst>
    <dgm:cxn modelId="{6770A89F-E58C-47C8-A591-76EF10F29D31}" type="presOf" srcId="{80C098D2-C3D2-428E-AC7F-CD7D0D0B5F29}" destId="{97DB0043-C782-4F00-819E-956ACA734382}" srcOrd="0" destOrd="0" presId="urn:microsoft.com/office/officeart/2005/8/layout/gear1"/>
    <dgm:cxn modelId="{195F52FB-F6D1-4E04-9FAD-323E868579EE}" type="presOf" srcId="{58BE6CE5-724D-4D24-BF58-9CCA23DCBE56}" destId="{828633C2-AE18-4943-A61E-B631C476F460}" srcOrd="0" destOrd="0" presId="urn:microsoft.com/office/officeart/2005/8/layout/gear1"/>
    <dgm:cxn modelId="{6C4217EA-5350-4C99-90F9-6F406ACAD8BA}" type="presOf" srcId="{F6592E38-B784-4A2C-884C-38B2B90F4AAC}" destId="{5E16EF95-9C50-41E8-8D15-221E8B61E6B5}" srcOrd="0" destOrd="0" presId="urn:microsoft.com/office/officeart/2005/8/layout/gear1"/>
    <dgm:cxn modelId="{961E2969-DA4B-476A-B8EE-8509A39BA381}" type="presOf" srcId="{80C098D2-C3D2-428E-AC7F-CD7D0D0B5F29}" destId="{5AFF1E7C-3401-482E-8474-17DC661198D8}" srcOrd="1" destOrd="0" presId="urn:microsoft.com/office/officeart/2005/8/layout/gear1"/>
    <dgm:cxn modelId="{AC847A4F-5FC2-4FD5-9166-8C2A03DA6529}" type="presOf" srcId="{9FED96B9-BC34-4B0E-ADF3-4CF59AAF0363}" destId="{39E70D94-5523-4AAF-BD69-F11EB82D4231}" srcOrd="1" destOrd="0" presId="urn:microsoft.com/office/officeart/2005/8/layout/gear1"/>
    <dgm:cxn modelId="{1DCCBB9E-6FDE-4B0C-8513-8BE906D80FA7}" type="presOf" srcId="{80C098D2-C3D2-428E-AC7F-CD7D0D0B5F29}" destId="{FD59C682-4F9E-493B-A4D3-84810AC53E84}" srcOrd="2" destOrd="0" presId="urn:microsoft.com/office/officeart/2005/8/layout/gear1"/>
    <dgm:cxn modelId="{9851FB00-25A7-4AEE-9E93-731176E7D3D0}" srcId="{8C7E2AFE-F15E-4913-88E3-5DFCAF9171A7}" destId="{9FED96B9-BC34-4B0E-ADF3-4CF59AAF0363}" srcOrd="0" destOrd="0" parTransId="{6C6A105B-8EF0-4722-B75C-7F0236E7FC3A}" sibTransId="{F6592E38-B784-4A2C-884C-38B2B90F4AAC}"/>
    <dgm:cxn modelId="{2F94DCFA-BA24-44F6-9F76-284EBAE8ED33}" srcId="{8C7E2AFE-F15E-4913-88E3-5DFCAF9171A7}" destId="{B120C8E2-5184-4559-B067-23DC34B23C3D}" srcOrd="1" destOrd="0" parTransId="{3675B7AB-6D59-4F4F-8684-04C926259FAE}" sibTransId="{539223D2-FAA6-4DE4-A9B0-ADC1241BFEDF}"/>
    <dgm:cxn modelId="{8A7D1F86-0D71-4DD5-AECA-1C708279AD65}" type="presOf" srcId="{B120C8E2-5184-4559-B067-23DC34B23C3D}" destId="{09C4EE31-309F-4EE8-A2B6-10D7300674B1}" srcOrd="0" destOrd="0" presId="urn:microsoft.com/office/officeart/2005/8/layout/gear1"/>
    <dgm:cxn modelId="{E4D260AB-83E8-4DFF-BD93-792504415D8F}" type="presOf" srcId="{9FED96B9-BC34-4B0E-ADF3-4CF59AAF0363}" destId="{92FD6B3A-A4AD-4A87-B6D4-807C9B4BD46E}" srcOrd="0" destOrd="0" presId="urn:microsoft.com/office/officeart/2005/8/layout/gear1"/>
    <dgm:cxn modelId="{745A9D5D-A083-4EEB-ABF2-C019222B85E9}" type="presOf" srcId="{B120C8E2-5184-4559-B067-23DC34B23C3D}" destId="{EC117383-A73D-4F6D-8CF1-F4D1FB66945C}" srcOrd="2" destOrd="0" presId="urn:microsoft.com/office/officeart/2005/8/layout/gear1"/>
    <dgm:cxn modelId="{045F2107-5B25-416A-BD23-C060EB46AE8F}" type="presOf" srcId="{B120C8E2-5184-4559-B067-23DC34B23C3D}" destId="{37B08948-E366-43B8-B127-EDCD7A33FE28}" srcOrd="1" destOrd="0" presId="urn:microsoft.com/office/officeart/2005/8/layout/gear1"/>
    <dgm:cxn modelId="{5857C2B1-44A8-4EB3-8C07-200FD7D1364C}" srcId="{8C7E2AFE-F15E-4913-88E3-5DFCAF9171A7}" destId="{80C098D2-C3D2-428E-AC7F-CD7D0D0B5F29}" srcOrd="2" destOrd="0" parTransId="{346C2BCB-7B92-432D-9806-8DA6CEE8F6E5}" sibTransId="{58BE6CE5-724D-4D24-BF58-9CCA23DCBE56}"/>
    <dgm:cxn modelId="{62227ECE-5543-4BE6-BAB3-FB677F3E49A9}" type="presOf" srcId="{8C7E2AFE-F15E-4913-88E3-5DFCAF9171A7}" destId="{55B6FDE2-026D-4C1E-AE66-F3B3ED90EB8F}" srcOrd="0" destOrd="0" presId="urn:microsoft.com/office/officeart/2005/8/layout/gear1"/>
    <dgm:cxn modelId="{F88E7CF0-BF43-4BEF-99E2-B5825E9630AB}" type="presOf" srcId="{539223D2-FAA6-4DE4-A9B0-ADC1241BFEDF}" destId="{DD57FD09-864C-4E71-AC1A-B91F96061B59}" srcOrd="0" destOrd="0" presId="urn:microsoft.com/office/officeart/2005/8/layout/gear1"/>
    <dgm:cxn modelId="{3EF83A2E-F344-49B0-B7B6-50DA3997A46F}" type="presOf" srcId="{80C098D2-C3D2-428E-AC7F-CD7D0D0B5F29}" destId="{F0AE9318-154D-4E07-9FCD-6E1A36209AC1}" srcOrd="3" destOrd="0" presId="urn:microsoft.com/office/officeart/2005/8/layout/gear1"/>
    <dgm:cxn modelId="{7FAC7E94-1D29-483D-ABA5-5DA0E6207AF5}" type="presOf" srcId="{9FED96B9-BC34-4B0E-ADF3-4CF59AAF0363}" destId="{76F67C67-6CA4-4121-897C-406F8654F4F9}" srcOrd="2" destOrd="0" presId="urn:microsoft.com/office/officeart/2005/8/layout/gear1"/>
    <dgm:cxn modelId="{C19356F5-B4C9-4B56-96C7-F0F8CE33B7D0}" type="presParOf" srcId="{55B6FDE2-026D-4C1E-AE66-F3B3ED90EB8F}" destId="{92FD6B3A-A4AD-4A87-B6D4-807C9B4BD46E}" srcOrd="0" destOrd="0" presId="urn:microsoft.com/office/officeart/2005/8/layout/gear1"/>
    <dgm:cxn modelId="{CC2593A9-F246-40D4-BC57-C3438A564253}" type="presParOf" srcId="{55B6FDE2-026D-4C1E-AE66-F3B3ED90EB8F}" destId="{39E70D94-5523-4AAF-BD69-F11EB82D4231}" srcOrd="1" destOrd="0" presId="urn:microsoft.com/office/officeart/2005/8/layout/gear1"/>
    <dgm:cxn modelId="{A109FD38-0087-44A3-B139-FFE95FDC9CFC}" type="presParOf" srcId="{55B6FDE2-026D-4C1E-AE66-F3B3ED90EB8F}" destId="{76F67C67-6CA4-4121-897C-406F8654F4F9}" srcOrd="2" destOrd="0" presId="urn:microsoft.com/office/officeart/2005/8/layout/gear1"/>
    <dgm:cxn modelId="{CC3C0A9A-AD5D-4FB4-8296-A681B8AEA557}" type="presParOf" srcId="{55B6FDE2-026D-4C1E-AE66-F3B3ED90EB8F}" destId="{09C4EE31-309F-4EE8-A2B6-10D7300674B1}" srcOrd="3" destOrd="0" presId="urn:microsoft.com/office/officeart/2005/8/layout/gear1"/>
    <dgm:cxn modelId="{5122BFA7-2BFB-447C-80C2-34A56F9D3C8F}" type="presParOf" srcId="{55B6FDE2-026D-4C1E-AE66-F3B3ED90EB8F}" destId="{37B08948-E366-43B8-B127-EDCD7A33FE28}" srcOrd="4" destOrd="0" presId="urn:microsoft.com/office/officeart/2005/8/layout/gear1"/>
    <dgm:cxn modelId="{C92B0B16-8DF6-459F-8A70-4A31729089A4}" type="presParOf" srcId="{55B6FDE2-026D-4C1E-AE66-F3B3ED90EB8F}" destId="{EC117383-A73D-4F6D-8CF1-F4D1FB66945C}" srcOrd="5" destOrd="0" presId="urn:microsoft.com/office/officeart/2005/8/layout/gear1"/>
    <dgm:cxn modelId="{95AC009E-620D-4D7C-9438-A41FCEDE87CF}" type="presParOf" srcId="{55B6FDE2-026D-4C1E-AE66-F3B3ED90EB8F}" destId="{97DB0043-C782-4F00-819E-956ACA734382}" srcOrd="6" destOrd="0" presId="urn:microsoft.com/office/officeart/2005/8/layout/gear1"/>
    <dgm:cxn modelId="{444D8405-18D8-4761-8C3E-9916408C7C18}" type="presParOf" srcId="{55B6FDE2-026D-4C1E-AE66-F3B3ED90EB8F}" destId="{5AFF1E7C-3401-482E-8474-17DC661198D8}" srcOrd="7" destOrd="0" presId="urn:microsoft.com/office/officeart/2005/8/layout/gear1"/>
    <dgm:cxn modelId="{BD06D20F-7BDC-4E4E-AA4C-2D6236AD4182}" type="presParOf" srcId="{55B6FDE2-026D-4C1E-AE66-F3B3ED90EB8F}" destId="{FD59C682-4F9E-493B-A4D3-84810AC53E84}" srcOrd="8" destOrd="0" presId="urn:microsoft.com/office/officeart/2005/8/layout/gear1"/>
    <dgm:cxn modelId="{AA5E30B0-67DD-4FF7-8380-95C22FA1586C}" type="presParOf" srcId="{55B6FDE2-026D-4C1E-AE66-F3B3ED90EB8F}" destId="{F0AE9318-154D-4E07-9FCD-6E1A36209AC1}" srcOrd="9" destOrd="0" presId="urn:microsoft.com/office/officeart/2005/8/layout/gear1"/>
    <dgm:cxn modelId="{4262A7B3-4E04-40E8-A7AB-AEC9C33345E0}" type="presParOf" srcId="{55B6FDE2-026D-4C1E-AE66-F3B3ED90EB8F}" destId="{5E16EF95-9C50-41E8-8D15-221E8B61E6B5}" srcOrd="10" destOrd="0" presId="urn:microsoft.com/office/officeart/2005/8/layout/gear1"/>
    <dgm:cxn modelId="{FC3D5444-BB6B-48A7-8001-CF5EDDB34D5A}" type="presParOf" srcId="{55B6FDE2-026D-4C1E-AE66-F3B3ED90EB8F}" destId="{DD57FD09-864C-4E71-AC1A-B91F96061B59}" srcOrd="11" destOrd="0" presId="urn:microsoft.com/office/officeart/2005/8/layout/gear1"/>
    <dgm:cxn modelId="{98D95AF0-CCA8-4E2E-A999-7CADBA4C3A0F}" type="presParOf" srcId="{55B6FDE2-026D-4C1E-AE66-F3B3ED90EB8F}" destId="{828633C2-AE18-4943-A61E-B631C476F46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7D0C59-1A3C-41E6-838C-E8B9A4FA1805}" type="doc">
      <dgm:prSet loTypeId="urn:microsoft.com/office/officeart/2005/8/layout/pyramid1" loCatId="pyramid" qsTypeId="urn:microsoft.com/office/officeart/2005/8/quickstyle/3d5" qsCatId="3D" csTypeId="urn:microsoft.com/office/officeart/2005/8/colors/accent2_3" csCatId="accent2" phldr="1"/>
      <dgm:spPr/>
    </dgm:pt>
    <dgm:pt modelId="{0F069D4B-10E1-4C98-94FC-AAD69382B313}">
      <dgm:prSet phldrT="[Texto]"/>
      <dgm:spPr/>
      <dgm:t>
        <a:bodyPr/>
        <a:lstStyle/>
        <a:p>
          <a:endParaRPr lang="es-MX" dirty="0"/>
        </a:p>
      </dgm:t>
    </dgm:pt>
    <dgm:pt modelId="{81F3EA95-4A4D-4BC9-A1A6-619B231F19C3}" type="parTrans" cxnId="{24FBB7AF-C354-45EC-9FB0-AF8A4BA23A3E}">
      <dgm:prSet/>
      <dgm:spPr/>
      <dgm:t>
        <a:bodyPr/>
        <a:lstStyle/>
        <a:p>
          <a:endParaRPr lang="es-MX"/>
        </a:p>
      </dgm:t>
    </dgm:pt>
    <dgm:pt modelId="{CDBF8204-B422-4732-8A0F-1C71E21F79FA}" type="sibTrans" cxnId="{24FBB7AF-C354-45EC-9FB0-AF8A4BA23A3E}">
      <dgm:prSet/>
      <dgm:spPr/>
      <dgm:t>
        <a:bodyPr/>
        <a:lstStyle/>
        <a:p>
          <a:endParaRPr lang="es-MX"/>
        </a:p>
      </dgm:t>
    </dgm:pt>
    <dgm:pt modelId="{768CB345-D3BB-4D83-957A-7D26F5002855}">
      <dgm:prSet phldrT="[Texto]"/>
      <dgm:spPr>
        <a:solidFill>
          <a:srgbClr val="92D050"/>
        </a:solidFill>
      </dgm:spPr>
      <dgm:t>
        <a:bodyPr/>
        <a:lstStyle/>
        <a:p>
          <a:endParaRPr lang="es-MX" dirty="0"/>
        </a:p>
      </dgm:t>
    </dgm:pt>
    <dgm:pt modelId="{8DE31E8C-521B-4E96-8256-4B537C379ECD}" type="parTrans" cxnId="{BB68804D-D011-438E-B287-5025A4D96FA4}">
      <dgm:prSet/>
      <dgm:spPr/>
      <dgm:t>
        <a:bodyPr/>
        <a:lstStyle/>
        <a:p>
          <a:endParaRPr lang="es-MX"/>
        </a:p>
      </dgm:t>
    </dgm:pt>
    <dgm:pt modelId="{9376734D-0A6B-4C10-B4DB-3DA56E6F9B33}" type="sibTrans" cxnId="{BB68804D-D011-438E-B287-5025A4D96FA4}">
      <dgm:prSet/>
      <dgm:spPr/>
      <dgm:t>
        <a:bodyPr/>
        <a:lstStyle/>
        <a:p>
          <a:endParaRPr lang="es-MX"/>
        </a:p>
      </dgm:t>
    </dgm:pt>
    <dgm:pt modelId="{2A59B713-21DF-4CDB-8A62-DDA0FA749127}">
      <dgm:prSet phldrT="[Texto]"/>
      <dgm:spPr>
        <a:solidFill>
          <a:srgbClr val="0070C0"/>
        </a:solidFill>
      </dgm:spPr>
      <dgm:t>
        <a:bodyPr/>
        <a:lstStyle/>
        <a:p>
          <a:endParaRPr lang="es-MX" dirty="0"/>
        </a:p>
      </dgm:t>
    </dgm:pt>
    <dgm:pt modelId="{7D0055E8-3DC1-48DF-B132-638F5EB61870}" type="sibTrans" cxnId="{10CBBC51-939E-4D34-A117-09D59B0626D0}">
      <dgm:prSet/>
      <dgm:spPr/>
      <dgm:t>
        <a:bodyPr/>
        <a:lstStyle/>
        <a:p>
          <a:endParaRPr lang="es-MX"/>
        </a:p>
      </dgm:t>
    </dgm:pt>
    <dgm:pt modelId="{0664C32D-B1F7-4233-86A5-DE017B410991}" type="parTrans" cxnId="{10CBBC51-939E-4D34-A117-09D59B0626D0}">
      <dgm:prSet/>
      <dgm:spPr/>
      <dgm:t>
        <a:bodyPr/>
        <a:lstStyle/>
        <a:p>
          <a:endParaRPr lang="es-MX"/>
        </a:p>
      </dgm:t>
    </dgm:pt>
    <dgm:pt modelId="{3646BFC1-B1E8-4260-9CA4-03EC47919BA5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MX" dirty="0"/>
        </a:p>
      </dgm:t>
    </dgm:pt>
    <dgm:pt modelId="{8E10D27C-133D-4B57-837D-D8A4616D496A}" type="parTrans" cxnId="{5C1773C2-D94E-4693-A673-CEAAA1B8157B}">
      <dgm:prSet/>
      <dgm:spPr/>
      <dgm:t>
        <a:bodyPr/>
        <a:lstStyle/>
        <a:p>
          <a:endParaRPr lang="es-MX"/>
        </a:p>
      </dgm:t>
    </dgm:pt>
    <dgm:pt modelId="{A14671B6-D5CD-4068-BEC6-C2931DF0F0C2}" type="sibTrans" cxnId="{5C1773C2-D94E-4693-A673-CEAAA1B8157B}">
      <dgm:prSet/>
      <dgm:spPr/>
      <dgm:t>
        <a:bodyPr/>
        <a:lstStyle/>
        <a:p>
          <a:endParaRPr lang="es-MX"/>
        </a:p>
      </dgm:t>
    </dgm:pt>
    <dgm:pt modelId="{7AD8F77A-8705-426F-81F2-DEDED4CAB7A4}">
      <dgm:prSet phldrT="[Texto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s-MX" dirty="0" smtClean="0"/>
            <a:t/>
          </a:r>
          <a:br>
            <a:rPr lang="es-MX" dirty="0" smtClean="0"/>
          </a:br>
          <a:endParaRPr lang="es-MX" dirty="0"/>
        </a:p>
      </dgm:t>
    </dgm:pt>
    <dgm:pt modelId="{2814416B-D8BE-4585-8707-A3936FD25A20}" type="parTrans" cxnId="{08DF58E2-9407-43A3-82B4-3FC8433E20CE}">
      <dgm:prSet/>
      <dgm:spPr/>
      <dgm:t>
        <a:bodyPr/>
        <a:lstStyle/>
        <a:p>
          <a:endParaRPr lang="es-MX"/>
        </a:p>
      </dgm:t>
    </dgm:pt>
    <dgm:pt modelId="{61F7A783-EB61-4F58-B5C4-BBD6348846CE}" type="sibTrans" cxnId="{08DF58E2-9407-43A3-82B4-3FC8433E20CE}">
      <dgm:prSet/>
      <dgm:spPr/>
      <dgm:t>
        <a:bodyPr/>
        <a:lstStyle/>
        <a:p>
          <a:endParaRPr lang="es-MX"/>
        </a:p>
      </dgm:t>
    </dgm:pt>
    <dgm:pt modelId="{C6F8830F-E04B-4033-8E29-0C4295422484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s-MX" dirty="0"/>
        </a:p>
      </dgm:t>
    </dgm:pt>
    <dgm:pt modelId="{F1F351A7-55D5-43FA-9D9F-4C0641056EBB}" type="parTrans" cxnId="{144DC631-5536-4C70-A80A-27B1AD877816}">
      <dgm:prSet/>
      <dgm:spPr/>
      <dgm:t>
        <a:bodyPr/>
        <a:lstStyle/>
        <a:p>
          <a:endParaRPr lang="es-MX"/>
        </a:p>
      </dgm:t>
    </dgm:pt>
    <dgm:pt modelId="{931EDEC9-2A2C-42B7-8F0F-5F1ED83B5A29}" type="sibTrans" cxnId="{144DC631-5536-4C70-A80A-27B1AD877816}">
      <dgm:prSet/>
      <dgm:spPr/>
      <dgm:t>
        <a:bodyPr/>
        <a:lstStyle/>
        <a:p>
          <a:endParaRPr lang="es-MX"/>
        </a:p>
      </dgm:t>
    </dgm:pt>
    <dgm:pt modelId="{94A33CBE-0E1D-4451-ADB9-19FBC8ABD593}" type="pres">
      <dgm:prSet presAssocID="{647D0C59-1A3C-41E6-838C-E8B9A4FA1805}" presName="Name0" presStyleCnt="0">
        <dgm:presLayoutVars>
          <dgm:dir/>
          <dgm:animLvl val="lvl"/>
          <dgm:resizeHandles val="exact"/>
        </dgm:presLayoutVars>
      </dgm:prSet>
      <dgm:spPr/>
    </dgm:pt>
    <dgm:pt modelId="{1A9A1AEB-A3E8-4ECA-BC6A-72874EAFCFED}" type="pres">
      <dgm:prSet presAssocID="{0F069D4B-10E1-4C98-94FC-AAD69382B313}" presName="Name8" presStyleCnt="0"/>
      <dgm:spPr/>
    </dgm:pt>
    <dgm:pt modelId="{6F45D3B0-62C1-4FA1-BCFD-1452F0D58B0A}" type="pres">
      <dgm:prSet presAssocID="{0F069D4B-10E1-4C98-94FC-AAD69382B313}" presName="level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0293E1A-9685-455F-897A-1FE274E46230}" type="pres">
      <dgm:prSet presAssocID="{0F069D4B-10E1-4C98-94FC-AAD69382B31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0323DB2-0955-4ACB-9D57-24DCED2629AE}" type="pres">
      <dgm:prSet presAssocID="{3646BFC1-B1E8-4260-9CA4-03EC47919BA5}" presName="Name8" presStyleCnt="0"/>
      <dgm:spPr/>
    </dgm:pt>
    <dgm:pt modelId="{A1C194B5-BAB3-4AA0-AEA8-20595BE8B5E7}" type="pres">
      <dgm:prSet presAssocID="{3646BFC1-B1E8-4260-9CA4-03EC47919BA5}" presName="level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4DA4DBF7-B879-4A99-95B1-AC2C197B8EE7}" type="pres">
      <dgm:prSet presAssocID="{3646BFC1-B1E8-4260-9CA4-03EC47919BA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79A34042-A29C-452E-B858-00C71E946539}" type="pres">
      <dgm:prSet presAssocID="{C6F8830F-E04B-4033-8E29-0C4295422484}" presName="Name8" presStyleCnt="0"/>
      <dgm:spPr/>
    </dgm:pt>
    <dgm:pt modelId="{2687824C-95C5-4CEA-B426-F17108243680}" type="pres">
      <dgm:prSet presAssocID="{C6F8830F-E04B-4033-8E29-0C4295422484}" presName="level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F3F65B4E-4632-41DF-83C5-AF509B445893}" type="pres">
      <dgm:prSet presAssocID="{C6F8830F-E04B-4033-8E29-0C429542248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D1894867-2D22-4548-A0C3-990590065BBE}" type="pres">
      <dgm:prSet presAssocID="{7AD8F77A-8705-426F-81F2-DEDED4CAB7A4}" presName="Name8" presStyleCnt="0"/>
      <dgm:spPr/>
    </dgm:pt>
    <dgm:pt modelId="{F571A5D9-FE9D-493C-89FA-AD9EDEB75D24}" type="pres">
      <dgm:prSet presAssocID="{7AD8F77A-8705-426F-81F2-DEDED4CAB7A4}" presName="level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03D6A39-DC21-4974-893D-1796F3484DFE}" type="pres">
      <dgm:prSet presAssocID="{7AD8F77A-8705-426F-81F2-DEDED4CAB7A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7B0ABCB-4304-49D2-9078-76AA4EC4D30A}" type="pres">
      <dgm:prSet presAssocID="{768CB345-D3BB-4D83-957A-7D26F5002855}" presName="Name8" presStyleCnt="0"/>
      <dgm:spPr/>
    </dgm:pt>
    <dgm:pt modelId="{87397625-9CAD-4910-BD80-BF335C2746F1}" type="pres">
      <dgm:prSet presAssocID="{768CB345-D3BB-4D83-957A-7D26F5002855}" presName="level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1B4C988-E6B6-446C-BCAA-18D6CD9099CF}" type="pres">
      <dgm:prSet presAssocID="{768CB345-D3BB-4D83-957A-7D26F500285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EEC6C8B-AE33-4228-BBC7-3A48F47AABE3}" type="pres">
      <dgm:prSet presAssocID="{2A59B713-21DF-4CDB-8A62-DDA0FA749127}" presName="Name8" presStyleCnt="0"/>
      <dgm:spPr/>
    </dgm:pt>
    <dgm:pt modelId="{95B59FA5-3C98-46F7-BC6F-A9F2D692E2AC}" type="pres">
      <dgm:prSet presAssocID="{2A59B713-21DF-4CDB-8A62-DDA0FA749127}" presName="level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E2EE307-432B-46D7-9A54-A6A69DE8EF12}" type="pres">
      <dgm:prSet presAssocID="{2A59B713-21DF-4CDB-8A62-DDA0FA74912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1860EA9-F068-44F1-91CF-0EDD6864424D}" type="presOf" srcId="{0F069D4B-10E1-4C98-94FC-AAD69382B313}" destId="{6F45D3B0-62C1-4FA1-BCFD-1452F0D58B0A}" srcOrd="0" destOrd="0" presId="urn:microsoft.com/office/officeart/2005/8/layout/pyramid1"/>
    <dgm:cxn modelId="{FE77A175-8672-4248-ADB3-37B942F23F0C}" type="presOf" srcId="{3646BFC1-B1E8-4260-9CA4-03EC47919BA5}" destId="{4DA4DBF7-B879-4A99-95B1-AC2C197B8EE7}" srcOrd="1" destOrd="0" presId="urn:microsoft.com/office/officeart/2005/8/layout/pyramid1"/>
    <dgm:cxn modelId="{1112ACBE-F837-4DB8-A8F9-CE2A0335D411}" type="presOf" srcId="{647D0C59-1A3C-41E6-838C-E8B9A4FA1805}" destId="{94A33CBE-0E1D-4451-ADB9-19FBC8ABD593}" srcOrd="0" destOrd="0" presId="urn:microsoft.com/office/officeart/2005/8/layout/pyramid1"/>
    <dgm:cxn modelId="{08DF58E2-9407-43A3-82B4-3FC8433E20CE}" srcId="{647D0C59-1A3C-41E6-838C-E8B9A4FA1805}" destId="{7AD8F77A-8705-426F-81F2-DEDED4CAB7A4}" srcOrd="3" destOrd="0" parTransId="{2814416B-D8BE-4585-8707-A3936FD25A20}" sibTransId="{61F7A783-EB61-4F58-B5C4-BBD6348846CE}"/>
    <dgm:cxn modelId="{A2F0A343-F9CC-4154-B66D-5F4380FDAC96}" type="presOf" srcId="{C6F8830F-E04B-4033-8E29-0C4295422484}" destId="{2687824C-95C5-4CEA-B426-F17108243680}" srcOrd="0" destOrd="0" presId="urn:microsoft.com/office/officeart/2005/8/layout/pyramid1"/>
    <dgm:cxn modelId="{DF1A7347-8BAA-4886-A7CC-E3178D4CD102}" type="presOf" srcId="{2A59B713-21DF-4CDB-8A62-DDA0FA749127}" destId="{CE2EE307-432B-46D7-9A54-A6A69DE8EF12}" srcOrd="1" destOrd="0" presId="urn:microsoft.com/office/officeart/2005/8/layout/pyramid1"/>
    <dgm:cxn modelId="{77C4A37A-7DF6-4E06-B8B4-91924021173A}" type="presOf" srcId="{7AD8F77A-8705-426F-81F2-DEDED4CAB7A4}" destId="{F571A5D9-FE9D-493C-89FA-AD9EDEB75D24}" srcOrd="0" destOrd="0" presId="urn:microsoft.com/office/officeart/2005/8/layout/pyramid1"/>
    <dgm:cxn modelId="{001B6BAE-60D8-4929-B43D-523D7467B374}" type="presOf" srcId="{C6F8830F-E04B-4033-8E29-0C4295422484}" destId="{F3F65B4E-4632-41DF-83C5-AF509B445893}" srcOrd="1" destOrd="0" presId="urn:microsoft.com/office/officeart/2005/8/layout/pyramid1"/>
    <dgm:cxn modelId="{284DE52C-2A9D-4A62-9037-66945EE53BF5}" type="presOf" srcId="{768CB345-D3BB-4D83-957A-7D26F5002855}" destId="{01B4C988-E6B6-446C-BCAA-18D6CD9099CF}" srcOrd="1" destOrd="0" presId="urn:microsoft.com/office/officeart/2005/8/layout/pyramid1"/>
    <dgm:cxn modelId="{589007D2-D7C7-4A56-A8CB-5E4E25D6278B}" type="presOf" srcId="{768CB345-D3BB-4D83-957A-7D26F5002855}" destId="{87397625-9CAD-4910-BD80-BF335C2746F1}" srcOrd="0" destOrd="0" presId="urn:microsoft.com/office/officeart/2005/8/layout/pyramid1"/>
    <dgm:cxn modelId="{BCA44D62-2141-4399-873B-45D6FDEBD3DA}" type="presOf" srcId="{0F069D4B-10E1-4C98-94FC-AAD69382B313}" destId="{60293E1A-9685-455F-897A-1FE274E46230}" srcOrd="1" destOrd="0" presId="urn:microsoft.com/office/officeart/2005/8/layout/pyramid1"/>
    <dgm:cxn modelId="{BB68804D-D011-438E-B287-5025A4D96FA4}" srcId="{647D0C59-1A3C-41E6-838C-E8B9A4FA1805}" destId="{768CB345-D3BB-4D83-957A-7D26F5002855}" srcOrd="4" destOrd="0" parTransId="{8DE31E8C-521B-4E96-8256-4B537C379ECD}" sibTransId="{9376734D-0A6B-4C10-B4DB-3DA56E6F9B33}"/>
    <dgm:cxn modelId="{24FBB7AF-C354-45EC-9FB0-AF8A4BA23A3E}" srcId="{647D0C59-1A3C-41E6-838C-E8B9A4FA1805}" destId="{0F069D4B-10E1-4C98-94FC-AAD69382B313}" srcOrd="0" destOrd="0" parTransId="{81F3EA95-4A4D-4BC9-A1A6-619B231F19C3}" sibTransId="{CDBF8204-B422-4732-8A0F-1C71E21F79FA}"/>
    <dgm:cxn modelId="{BD408FFE-39DB-4CC6-9F83-4DB1D9393CF1}" type="presOf" srcId="{3646BFC1-B1E8-4260-9CA4-03EC47919BA5}" destId="{A1C194B5-BAB3-4AA0-AEA8-20595BE8B5E7}" srcOrd="0" destOrd="0" presId="urn:microsoft.com/office/officeart/2005/8/layout/pyramid1"/>
    <dgm:cxn modelId="{10CBBC51-939E-4D34-A117-09D59B0626D0}" srcId="{647D0C59-1A3C-41E6-838C-E8B9A4FA1805}" destId="{2A59B713-21DF-4CDB-8A62-DDA0FA749127}" srcOrd="5" destOrd="0" parTransId="{0664C32D-B1F7-4233-86A5-DE017B410991}" sibTransId="{7D0055E8-3DC1-48DF-B132-638F5EB61870}"/>
    <dgm:cxn modelId="{FCA3A4FC-93C1-4707-A4E6-291264F0EE4C}" type="presOf" srcId="{7AD8F77A-8705-426F-81F2-DEDED4CAB7A4}" destId="{F03D6A39-DC21-4974-893D-1796F3484DFE}" srcOrd="1" destOrd="0" presId="urn:microsoft.com/office/officeart/2005/8/layout/pyramid1"/>
    <dgm:cxn modelId="{5C1773C2-D94E-4693-A673-CEAAA1B8157B}" srcId="{647D0C59-1A3C-41E6-838C-E8B9A4FA1805}" destId="{3646BFC1-B1E8-4260-9CA4-03EC47919BA5}" srcOrd="1" destOrd="0" parTransId="{8E10D27C-133D-4B57-837D-D8A4616D496A}" sibTransId="{A14671B6-D5CD-4068-BEC6-C2931DF0F0C2}"/>
    <dgm:cxn modelId="{580755A1-BD9E-466C-9ECE-F4354FFD8BBE}" type="presOf" srcId="{2A59B713-21DF-4CDB-8A62-DDA0FA749127}" destId="{95B59FA5-3C98-46F7-BC6F-A9F2D692E2AC}" srcOrd="0" destOrd="0" presId="urn:microsoft.com/office/officeart/2005/8/layout/pyramid1"/>
    <dgm:cxn modelId="{144DC631-5536-4C70-A80A-27B1AD877816}" srcId="{647D0C59-1A3C-41E6-838C-E8B9A4FA1805}" destId="{C6F8830F-E04B-4033-8E29-0C4295422484}" srcOrd="2" destOrd="0" parTransId="{F1F351A7-55D5-43FA-9D9F-4C0641056EBB}" sibTransId="{931EDEC9-2A2C-42B7-8F0F-5F1ED83B5A29}"/>
    <dgm:cxn modelId="{79C6FE67-F510-457F-A4EA-B7EAF42827AF}" type="presParOf" srcId="{94A33CBE-0E1D-4451-ADB9-19FBC8ABD593}" destId="{1A9A1AEB-A3E8-4ECA-BC6A-72874EAFCFED}" srcOrd="0" destOrd="0" presId="urn:microsoft.com/office/officeart/2005/8/layout/pyramid1"/>
    <dgm:cxn modelId="{CD6510B1-6863-49A2-930D-7C66FE97600F}" type="presParOf" srcId="{1A9A1AEB-A3E8-4ECA-BC6A-72874EAFCFED}" destId="{6F45D3B0-62C1-4FA1-BCFD-1452F0D58B0A}" srcOrd="0" destOrd="0" presId="urn:microsoft.com/office/officeart/2005/8/layout/pyramid1"/>
    <dgm:cxn modelId="{F5357DD2-FC79-4C43-958B-240C15F8806E}" type="presParOf" srcId="{1A9A1AEB-A3E8-4ECA-BC6A-72874EAFCFED}" destId="{60293E1A-9685-455F-897A-1FE274E46230}" srcOrd="1" destOrd="0" presId="urn:microsoft.com/office/officeart/2005/8/layout/pyramid1"/>
    <dgm:cxn modelId="{DDA4797F-F3A9-4660-838D-222ABBF89AF7}" type="presParOf" srcId="{94A33CBE-0E1D-4451-ADB9-19FBC8ABD593}" destId="{80323DB2-0955-4ACB-9D57-24DCED2629AE}" srcOrd="1" destOrd="0" presId="urn:microsoft.com/office/officeart/2005/8/layout/pyramid1"/>
    <dgm:cxn modelId="{1BACE0AF-0F0E-4EE5-BEA7-11AF7209F610}" type="presParOf" srcId="{80323DB2-0955-4ACB-9D57-24DCED2629AE}" destId="{A1C194B5-BAB3-4AA0-AEA8-20595BE8B5E7}" srcOrd="0" destOrd="0" presId="urn:microsoft.com/office/officeart/2005/8/layout/pyramid1"/>
    <dgm:cxn modelId="{E864995A-0D13-4B70-8CC6-C29209577CE3}" type="presParOf" srcId="{80323DB2-0955-4ACB-9D57-24DCED2629AE}" destId="{4DA4DBF7-B879-4A99-95B1-AC2C197B8EE7}" srcOrd="1" destOrd="0" presId="urn:microsoft.com/office/officeart/2005/8/layout/pyramid1"/>
    <dgm:cxn modelId="{3FE847F9-F6EA-41D6-913A-93F72402462F}" type="presParOf" srcId="{94A33CBE-0E1D-4451-ADB9-19FBC8ABD593}" destId="{79A34042-A29C-452E-B858-00C71E946539}" srcOrd="2" destOrd="0" presId="urn:microsoft.com/office/officeart/2005/8/layout/pyramid1"/>
    <dgm:cxn modelId="{90AA685B-4EA4-4746-8EB2-477CA098B786}" type="presParOf" srcId="{79A34042-A29C-452E-B858-00C71E946539}" destId="{2687824C-95C5-4CEA-B426-F17108243680}" srcOrd="0" destOrd="0" presId="urn:microsoft.com/office/officeart/2005/8/layout/pyramid1"/>
    <dgm:cxn modelId="{5D53E9B4-7EA9-4FE9-B557-5883237DD119}" type="presParOf" srcId="{79A34042-A29C-452E-B858-00C71E946539}" destId="{F3F65B4E-4632-41DF-83C5-AF509B445893}" srcOrd="1" destOrd="0" presId="urn:microsoft.com/office/officeart/2005/8/layout/pyramid1"/>
    <dgm:cxn modelId="{F9237E92-2B8B-40FA-874F-8C09ACD863E7}" type="presParOf" srcId="{94A33CBE-0E1D-4451-ADB9-19FBC8ABD593}" destId="{D1894867-2D22-4548-A0C3-990590065BBE}" srcOrd="3" destOrd="0" presId="urn:microsoft.com/office/officeart/2005/8/layout/pyramid1"/>
    <dgm:cxn modelId="{D10792BF-E515-4A97-95E0-1F06713F0CC8}" type="presParOf" srcId="{D1894867-2D22-4548-A0C3-990590065BBE}" destId="{F571A5D9-FE9D-493C-89FA-AD9EDEB75D24}" srcOrd="0" destOrd="0" presId="urn:microsoft.com/office/officeart/2005/8/layout/pyramid1"/>
    <dgm:cxn modelId="{5CB164CD-8CB0-4311-8DE4-5F6B7CE67C74}" type="presParOf" srcId="{D1894867-2D22-4548-A0C3-990590065BBE}" destId="{F03D6A39-DC21-4974-893D-1796F3484DFE}" srcOrd="1" destOrd="0" presId="urn:microsoft.com/office/officeart/2005/8/layout/pyramid1"/>
    <dgm:cxn modelId="{80BAD858-B1A1-49B0-A617-6A85C9014E5B}" type="presParOf" srcId="{94A33CBE-0E1D-4451-ADB9-19FBC8ABD593}" destId="{87B0ABCB-4304-49D2-9078-76AA4EC4D30A}" srcOrd="4" destOrd="0" presId="urn:microsoft.com/office/officeart/2005/8/layout/pyramid1"/>
    <dgm:cxn modelId="{8585119C-0B15-43EE-B308-183129CE1FAD}" type="presParOf" srcId="{87B0ABCB-4304-49D2-9078-76AA4EC4D30A}" destId="{87397625-9CAD-4910-BD80-BF335C2746F1}" srcOrd="0" destOrd="0" presId="urn:microsoft.com/office/officeart/2005/8/layout/pyramid1"/>
    <dgm:cxn modelId="{710CF1E6-21FE-4152-BA94-BFACB93197E6}" type="presParOf" srcId="{87B0ABCB-4304-49D2-9078-76AA4EC4D30A}" destId="{01B4C988-E6B6-446C-BCAA-18D6CD9099CF}" srcOrd="1" destOrd="0" presId="urn:microsoft.com/office/officeart/2005/8/layout/pyramid1"/>
    <dgm:cxn modelId="{B16845DF-7795-4244-A02A-019666D1BBD8}" type="presParOf" srcId="{94A33CBE-0E1D-4451-ADB9-19FBC8ABD593}" destId="{5EEC6C8B-AE33-4228-BBC7-3A48F47AABE3}" srcOrd="5" destOrd="0" presId="urn:microsoft.com/office/officeart/2005/8/layout/pyramid1"/>
    <dgm:cxn modelId="{42E44972-64A8-4316-9152-9762DD7FED53}" type="presParOf" srcId="{5EEC6C8B-AE33-4228-BBC7-3A48F47AABE3}" destId="{95B59FA5-3C98-46F7-BC6F-A9F2D692E2AC}" srcOrd="0" destOrd="0" presId="urn:microsoft.com/office/officeart/2005/8/layout/pyramid1"/>
    <dgm:cxn modelId="{7E9C14D2-CC78-483D-870B-B23053A00F9D}" type="presParOf" srcId="{5EEC6C8B-AE33-4228-BBC7-3A48F47AABE3}" destId="{CE2EE307-432B-46D7-9A54-A6A69DE8EF1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8DF9D-6FA6-4C42-95DD-2289028A769F}">
      <dsp:nvSpPr>
        <dsp:cNvPr id="0" name=""/>
        <dsp:cNvSpPr/>
      </dsp:nvSpPr>
      <dsp:spPr>
        <a:xfrm>
          <a:off x="3403899" y="2043056"/>
          <a:ext cx="1905168" cy="16453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SV" sz="1900" b="1" kern="1200" dirty="0" smtClean="0">
              <a:solidFill>
                <a:schemeClr val="tx2">
                  <a:lumMod val="75000"/>
                </a:schemeClr>
              </a:solidFill>
              <a:latin typeface="Albertus Medium" panose="020E0602030304020304" pitchFamily="34" charset="0"/>
            </a:rPr>
            <a:t>PRINCIPIOS  DE IRBC</a:t>
          </a:r>
          <a:endParaRPr lang="es-MX" sz="1900" b="1" kern="1200" dirty="0">
            <a:solidFill>
              <a:schemeClr val="tx2">
                <a:lumMod val="75000"/>
              </a:schemeClr>
            </a:solidFill>
            <a:latin typeface="Albertus Medium" panose="020E0602030304020304" pitchFamily="34" charset="0"/>
          </a:endParaRPr>
        </a:p>
      </dsp:txBody>
      <dsp:txXfrm>
        <a:off x="3682904" y="2284018"/>
        <a:ext cx="1347158" cy="1163465"/>
      </dsp:txXfrm>
    </dsp:sp>
    <dsp:sp modelId="{3889B0F0-0E40-4706-AF52-B04C2CC06569}">
      <dsp:nvSpPr>
        <dsp:cNvPr id="0" name=""/>
        <dsp:cNvSpPr/>
      </dsp:nvSpPr>
      <dsp:spPr>
        <a:xfrm rot="16065756">
          <a:off x="4207369" y="1603719"/>
          <a:ext cx="221471" cy="5594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/>
        </a:p>
      </dsp:txBody>
      <dsp:txXfrm rot="10800000">
        <a:off x="4241886" y="1748800"/>
        <a:ext cx="155030" cy="335660"/>
      </dsp:txXfrm>
    </dsp:sp>
    <dsp:sp modelId="{2C0DFF2D-D1A6-4467-8D9D-F9CF8F42A88B}">
      <dsp:nvSpPr>
        <dsp:cNvPr id="0" name=""/>
        <dsp:cNvSpPr/>
      </dsp:nvSpPr>
      <dsp:spPr>
        <a:xfrm>
          <a:off x="3326755" y="68523"/>
          <a:ext cx="1905168" cy="164538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SV" sz="1100" b="1" kern="1200" dirty="0" smtClean="0">
              <a:solidFill>
                <a:schemeClr val="tx2">
                  <a:lumMod val="75000"/>
                </a:schemeClr>
              </a:solidFill>
              <a:latin typeface="Albertus Medium" panose="020E0602030304020304" pitchFamily="34" charset="0"/>
            </a:rPr>
            <a:t>PREVENCIÓN DE INCIDENTES</a:t>
          </a:r>
          <a:endParaRPr lang="es-MX" sz="1100" b="1" kern="1200" dirty="0">
            <a:solidFill>
              <a:schemeClr val="tx2">
                <a:lumMod val="75000"/>
              </a:schemeClr>
            </a:solidFill>
            <a:latin typeface="Albertus Medium" panose="020E0602030304020304" pitchFamily="34" charset="0"/>
          </a:endParaRPr>
        </a:p>
      </dsp:txBody>
      <dsp:txXfrm>
        <a:off x="3605760" y="309485"/>
        <a:ext cx="1347158" cy="1163465"/>
      </dsp:txXfrm>
    </dsp:sp>
    <dsp:sp modelId="{18037ACC-F1BE-4D67-9166-3B4B56158D4C}">
      <dsp:nvSpPr>
        <dsp:cNvPr id="0" name=""/>
        <dsp:cNvSpPr/>
      </dsp:nvSpPr>
      <dsp:spPr>
        <a:xfrm rot="20623723">
          <a:off x="5300522" y="2279266"/>
          <a:ext cx="213965" cy="5594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/>
        </a:p>
      </dsp:txBody>
      <dsp:txXfrm>
        <a:off x="5301808" y="2400144"/>
        <a:ext cx="149776" cy="335660"/>
      </dsp:txXfrm>
    </dsp:sp>
    <dsp:sp modelId="{A787736D-C020-49D8-9B19-77FC15C21314}">
      <dsp:nvSpPr>
        <dsp:cNvPr id="0" name=""/>
        <dsp:cNvSpPr/>
      </dsp:nvSpPr>
      <dsp:spPr>
        <a:xfrm>
          <a:off x="5515133" y="1426836"/>
          <a:ext cx="1905168" cy="164538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SV" sz="1100" b="1" kern="1200" dirty="0" smtClean="0">
              <a:solidFill>
                <a:schemeClr val="tx2">
                  <a:lumMod val="75000"/>
                </a:schemeClr>
              </a:solidFill>
              <a:latin typeface="Albertus Medium" panose="020E0602030304020304" pitchFamily="34" charset="0"/>
            </a:rPr>
            <a:t>DETECCIÓN DE INCIDENTES</a:t>
          </a:r>
          <a:endParaRPr lang="es-MX" sz="1100" b="1" kern="1200" dirty="0">
            <a:solidFill>
              <a:schemeClr val="tx2">
                <a:lumMod val="75000"/>
              </a:schemeClr>
            </a:solidFill>
            <a:latin typeface="Albertus Medium" panose="020E0602030304020304" pitchFamily="34" charset="0"/>
          </a:endParaRPr>
        </a:p>
      </dsp:txBody>
      <dsp:txXfrm>
        <a:off x="5794138" y="1667798"/>
        <a:ext cx="1347158" cy="1163465"/>
      </dsp:txXfrm>
    </dsp:sp>
    <dsp:sp modelId="{5B26C3B9-A407-48EC-BAE5-45ED82A74516}">
      <dsp:nvSpPr>
        <dsp:cNvPr id="0" name=""/>
        <dsp:cNvSpPr/>
      </dsp:nvSpPr>
      <dsp:spPr>
        <a:xfrm rot="2860164">
          <a:off x="4942212" y="3367927"/>
          <a:ext cx="253005" cy="5594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/>
        </a:p>
      </dsp:txBody>
      <dsp:txXfrm>
        <a:off x="4954606" y="3451757"/>
        <a:ext cx="177104" cy="335660"/>
      </dsp:txXfrm>
    </dsp:sp>
    <dsp:sp modelId="{25FE81C8-4528-403D-BEAB-F22B29054A46}">
      <dsp:nvSpPr>
        <dsp:cNvPr id="0" name=""/>
        <dsp:cNvSpPr/>
      </dsp:nvSpPr>
      <dsp:spPr>
        <a:xfrm>
          <a:off x="4835986" y="3615210"/>
          <a:ext cx="1905168" cy="164538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SV" sz="1100" b="1" kern="1200" dirty="0" smtClean="0">
              <a:solidFill>
                <a:schemeClr val="tx2">
                  <a:lumMod val="75000"/>
                </a:schemeClr>
              </a:solidFill>
              <a:latin typeface="Albertus Medium" panose="020E0602030304020304" pitchFamily="34" charset="0"/>
            </a:rPr>
            <a:t>RESPUESTA</a:t>
          </a:r>
          <a:endParaRPr lang="es-MX" sz="1100" b="1" kern="1200" dirty="0">
            <a:solidFill>
              <a:schemeClr val="tx2">
                <a:lumMod val="75000"/>
              </a:schemeClr>
            </a:solidFill>
            <a:latin typeface="Albertus Medium" panose="020E0602030304020304" pitchFamily="34" charset="0"/>
          </a:endParaRPr>
        </a:p>
      </dsp:txBody>
      <dsp:txXfrm>
        <a:off x="5114991" y="3856172"/>
        <a:ext cx="1347158" cy="1163465"/>
      </dsp:txXfrm>
    </dsp:sp>
    <dsp:sp modelId="{ABF65C58-597E-498D-A649-9783F2DD2D2B}">
      <dsp:nvSpPr>
        <dsp:cNvPr id="0" name=""/>
        <dsp:cNvSpPr/>
      </dsp:nvSpPr>
      <dsp:spPr>
        <a:xfrm rot="7943854">
          <a:off x="3515436" y="3367906"/>
          <a:ext cx="254322" cy="5594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/>
        </a:p>
      </dsp:txBody>
      <dsp:txXfrm rot="10800000">
        <a:off x="3579307" y="3451620"/>
        <a:ext cx="178025" cy="335660"/>
      </dsp:txXfrm>
    </dsp:sp>
    <dsp:sp modelId="{BBD75F09-221C-4BBE-847D-FB075928ACA5}">
      <dsp:nvSpPr>
        <dsp:cNvPr id="0" name=""/>
        <dsp:cNvSpPr/>
      </dsp:nvSpPr>
      <dsp:spPr>
        <a:xfrm>
          <a:off x="1968455" y="3615203"/>
          <a:ext cx="1905168" cy="164538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SV" sz="1100" b="1" kern="1200" dirty="0" smtClean="0">
              <a:solidFill>
                <a:schemeClr val="tx2">
                  <a:lumMod val="75000"/>
                </a:schemeClr>
              </a:solidFill>
              <a:latin typeface="Albertus Medium" panose="020E0602030304020304" pitchFamily="34" charset="0"/>
            </a:rPr>
            <a:t>RECUPERACIÓN</a:t>
          </a:r>
          <a:endParaRPr lang="es-MX" sz="1100" b="1" kern="1200" dirty="0">
            <a:solidFill>
              <a:schemeClr val="tx2">
                <a:lumMod val="75000"/>
              </a:schemeClr>
            </a:solidFill>
            <a:latin typeface="Albertus Medium" panose="020E0602030304020304" pitchFamily="34" charset="0"/>
          </a:endParaRPr>
        </a:p>
      </dsp:txBody>
      <dsp:txXfrm>
        <a:off x="2247460" y="3856165"/>
        <a:ext cx="1347158" cy="1163465"/>
      </dsp:txXfrm>
    </dsp:sp>
    <dsp:sp modelId="{957997AE-5BC4-44CB-8C89-2E8868EE3A57}">
      <dsp:nvSpPr>
        <dsp:cNvPr id="0" name=""/>
        <dsp:cNvSpPr/>
      </dsp:nvSpPr>
      <dsp:spPr>
        <a:xfrm rot="11821118">
          <a:off x="3189786" y="2263449"/>
          <a:ext cx="225587" cy="559432"/>
        </a:xfrm>
        <a:prstGeom prst="rightArrow">
          <a:avLst>
            <a:gd name="adj1" fmla="val 60000"/>
            <a:gd name="adj2" fmla="val 50000"/>
          </a:avLst>
        </a:prstGeom>
        <a:solidFill>
          <a:srgbClr val="FF3399"/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/>
        </a:p>
      </dsp:txBody>
      <dsp:txXfrm rot="10800000">
        <a:off x="3255980" y="2385239"/>
        <a:ext cx="157911" cy="335660"/>
      </dsp:txXfrm>
    </dsp:sp>
    <dsp:sp modelId="{8D6DD5F2-476E-485F-8D42-6CFB13EE29D8}">
      <dsp:nvSpPr>
        <dsp:cNvPr id="0" name=""/>
        <dsp:cNvSpPr/>
      </dsp:nvSpPr>
      <dsp:spPr>
        <a:xfrm>
          <a:off x="1286439" y="1394930"/>
          <a:ext cx="1905168" cy="1645389"/>
        </a:xfrm>
        <a:prstGeom prst="ellipse">
          <a:avLst/>
        </a:prstGeom>
        <a:solidFill>
          <a:srgbClr val="FF3399"/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SV" sz="1100" b="1" kern="1200" dirty="0" smtClean="0">
              <a:solidFill>
                <a:schemeClr val="tx2">
                  <a:lumMod val="75000"/>
                </a:schemeClr>
              </a:solidFill>
              <a:latin typeface="Albertus Medium" panose="020E0602030304020304" pitchFamily="34" charset="0"/>
            </a:rPr>
            <a:t>MEJORA</a:t>
          </a:r>
          <a:endParaRPr lang="es-MX" sz="1100" b="1" kern="1200" dirty="0">
            <a:solidFill>
              <a:schemeClr val="tx2">
                <a:lumMod val="75000"/>
              </a:schemeClr>
            </a:solidFill>
            <a:latin typeface="Albertus Medium" panose="020E0602030304020304" pitchFamily="34" charset="0"/>
          </a:endParaRPr>
        </a:p>
      </dsp:txBody>
      <dsp:txXfrm>
        <a:off x="1565444" y="1635892"/>
        <a:ext cx="1347158" cy="11634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B9C9D-B7E0-4C7F-82F9-8B4335A66824}">
      <dsp:nvSpPr>
        <dsp:cNvPr id="0" name=""/>
        <dsp:cNvSpPr/>
      </dsp:nvSpPr>
      <dsp:spPr>
        <a:xfrm>
          <a:off x="3788467" y="2268252"/>
          <a:ext cx="2772308" cy="2772308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SV" sz="2500" b="1" kern="12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rPr>
            <a:t>PERSONAS</a:t>
          </a:r>
          <a:endParaRPr lang="es-MX" sz="2500" b="1" kern="1200" dirty="0">
            <a:solidFill>
              <a:schemeClr val="tx2">
                <a:lumMod val="75000"/>
              </a:schemeClr>
            </a:solidFill>
            <a:latin typeface="Century Gothic" panose="020B0502020202020204" pitchFamily="34" charset="0"/>
          </a:endParaRPr>
        </a:p>
      </dsp:txBody>
      <dsp:txXfrm>
        <a:off x="4345824" y="2917652"/>
        <a:ext cx="1657594" cy="1425023"/>
      </dsp:txXfrm>
    </dsp:sp>
    <dsp:sp modelId="{46361634-219B-4A22-9510-3E5088B57F1D}">
      <dsp:nvSpPr>
        <dsp:cNvPr id="0" name=""/>
        <dsp:cNvSpPr/>
      </dsp:nvSpPr>
      <dsp:spPr>
        <a:xfrm>
          <a:off x="2131436" y="1612979"/>
          <a:ext cx="2016224" cy="2016224"/>
        </a:xfrm>
        <a:prstGeom prst="gear6">
          <a:avLst/>
        </a:prstGeom>
        <a:solidFill>
          <a:schemeClr val="accent2">
            <a:hueOff val="-2355276"/>
            <a:satOff val="-3145"/>
            <a:lumOff val="1863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SV" sz="1000" b="1" kern="12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rPr>
            <a:t>INSTALACIONES</a:t>
          </a:r>
          <a:endParaRPr lang="es-MX" sz="1000" b="1" kern="1200" dirty="0">
            <a:solidFill>
              <a:schemeClr val="tx2">
                <a:lumMod val="75000"/>
              </a:schemeClr>
            </a:solidFill>
            <a:latin typeface="Century Gothic" panose="020B0502020202020204" pitchFamily="34" charset="0"/>
          </a:endParaRPr>
        </a:p>
      </dsp:txBody>
      <dsp:txXfrm>
        <a:off x="2639026" y="2123637"/>
        <a:ext cx="1001044" cy="994908"/>
      </dsp:txXfrm>
    </dsp:sp>
    <dsp:sp modelId="{4610924D-B25F-4785-ADB1-7854D9A3630D}">
      <dsp:nvSpPr>
        <dsp:cNvPr id="0" name=""/>
        <dsp:cNvSpPr/>
      </dsp:nvSpPr>
      <dsp:spPr>
        <a:xfrm rot="20700000">
          <a:off x="3474584" y="221990"/>
          <a:ext cx="1975488" cy="1975488"/>
        </a:xfrm>
        <a:prstGeom prst="gear6">
          <a:avLst/>
        </a:prstGeom>
        <a:solidFill>
          <a:schemeClr val="accent2">
            <a:hueOff val="-4710551"/>
            <a:satOff val="-6290"/>
            <a:lumOff val="3726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SV" sz="1000" b="1" kern="12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rPr>
            <a:t>TECNOLOGÍA</a:t>
          </a:r>
          <a:endParaRPr lang="es-MX" sz="1000" b="1" kern="1200" dirty="0">
            <a:solidFill>
              <a:schemeClr val="tx2">
                <a:lumMod val="75000"/>
              </a:schemeClr>
            </a:solidFill>
            <a:latin typeface="Century Gothic" panose="020B0502020202020204" pitchFamily="34" charset="0"/>
          </a:endParaRPr>
        </a:p>
      </dsp:txBody>
      <dsp:txXfrm rot="-20700000">
        <a:off x="3907867" y="655272"/>
        <a:ext cx="1108923" cy="1108923"/>
      </dsp:txXfrm>
    </dsp:sp>
    <dsp:sp modelId="{71CDF81B-D623-415D-94E1-C12BBD9D825C}">
      <dsp:nvSpPr>
        <dsp:cNvPr id="0" name=""/>
        <dsp:cNvSpPr/>
      </dsp:nvSpPr>
      <dsp:spPr>
        <a:xfrm>
          <a:off x="3540645" y="1844547"/>
          <a:ext cx="3548554" cy="3548554"/>
        </a:xfrm>
        <a:prstGeom prst="circularArrow">
          <a:avLst>
            <a:gd name="adj1" fmla="val 4687"/>
            <a:gd name="adj2" fmla="val 299029"/>
            <a:gd name="adj3" fmla="val 2533241"/>
            <a:gd name="adj4" fmla="val 15824971"/>
            <a:gd name="adj5" fmla="val 546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97F882-3627-4D51-8DAC-9F6ADEC66E88}">
      <dsp:nvSpPr>
        <dsp:cNvPr id="0" name=""/>
        <dsp:cNvSpPr/>
      </dsp:nvSpPr>
      <dsp:spPr>
        <a:xfrm>
          <a:off x="1774367" y="1163233"/>
          <a:ext cx="2578246" cy="257824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hueOff val="-2355276"/>
            <a:satOff val="-3145"/>
            <a:lumOff val="1863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871645-E1C8-46FD-9476-37FE87544910}">
      <dsp:nvSpPr>
        <dsp:cNvPr id="0" name=""/>
        <dsp:cNvSpPr/>
      </dsp:nvSpPr>
      <dsp:spPr>
        <a:xfrm>
          <a:off x="2803777" y="-214347"/>
          <a:ext cx="2779868" cy="277986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2">
            <a:hueOff val="-4710551"/>
            <a:satOff val="-6290"/>
            <a:lumOff val="3726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FD6B3A-A4AD-4A87-B6D4-807C9B4BD46E}">
      <dsp:nvSpPr>
        <dsp:cNvPr id="0" name=""/>
        <dsp:cNvSpPr/>
      </dsp:nvSpPr>
      <dsp:spPr>
        <a:xfrm>
          <a:off x="3552623" y="1959744"/>
          <a:ext cx="2534681" cy="2534681"/>
        </a:xfrm>
        <a:prstGeom prst="gear9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SV" sz="2200" b="1" kern="12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rPr>
            <a:t>PROCESOS</a:t>
          </a:r>
          <a:endParaRPr lang="es-MX" sz="2200" b="1" kern="1200" dirty="0">
            <a:solidFill>
              <a:schemeClr val="tx2">
                <a:lumMod val="75000"/>
              </a:schemeClr>
            </a:solidFill>
            <a:latin typeface="Century Gothic" panose="020B0502020202020204" pitchFamily="34" charset="0"/>
          </a:endParaRPr>
        </a:p>
      </dsp:txBody>
      <dsp:txXfrm>
        <a:off x="4062207" y="2553481"/>
        <a:ext cx="1515513" cy="1302878"/>
      </dsp:txXfrm>
    </dsp:sp>
    <dsp:sp modelId="{09C4EE31-309F-4EE8-A2B6-10D7300674B1}">
      <dsp:nvSpPr>
        <dsp:cNvPr id="0" name=""/>
        <dsp:cNvSpPr/>
      </dsp:nvSpPr>
      <dsp:spPr>
        <a:xfrm>
          <a:off x="1792646" y="1474723"/>
          <a:ext cx="1843404" cy="1843404"/>
        </a:xfrm>
        <a:prstGeom prst="gear6">
          <a:avLst/>
        </a:prstGeom>
        <a:solidFill>
          <a:schemeClr val="accent3">
            <a:hueOff val="-1785407"/>
            <a:satOff val="6146"/>
            <a:lumOff val="-500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SV" sz="1000" b="1" kern="12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rPr>
            <a:t>PROVEEDORES</a:t>
          </a:r>
          <a:endParaRPr lang="es-MX" sz="1000" b="1" kern="1200" dirty="0">
            <a:solidFill>
              <a:schemeClr val="tx2">
                <a:lumMod val="75000"/>
              </a:schemeClr>
            </a:solidFill>
            <a:latin typeface="Century Gothic" panose="020B0502020202020204" pitchFamily="34" charset="0"/>
          </a:endParaRPr>
        </a:p>
      </dsp:txBody>
      <dsp:txXfrm>
        <a:off x="2256729" y="1941610"/>
        <a:ext cx="915238" cy="909630"/>
      </dsp:txXfrm>
    </dsp:sp>
    <dsp:sp modelId="{97DB0043-C782-4F00-819E-956ACA734382}">
      <dsp:nvSpPr>
        <dsp:cNvPr id="0" name=""/>
        <dsp:cNvSpPr/>
      </dsp:nvSpPr>
      <dsp:spPr>
        <a:xfrm rot="20700000">
          <a:off x="2825141" y="202962"/>
          <a:ext cx="1806160" cy="1806160"/>
        </a:xfrm>
        <a:prstGeom prst="gear6">
          <a:avLst/>
        </a:prstGeom>
        <a:solidFill>
          <a:schemeClr val="accent3">
            <a:hueOff val="-3570814"/>
            <a:satOff val="12291"/>
            <a:lumOff val="-1000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SV" sz="1000" b="1" kern="12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rPr>
            <a:t>DATOS</a:t>
          </a:r>
          <a:endParaRPr lang="es-MX" sz="1000" b="1" kern="1200" dirty="0">
            <a:solidFill>
              <a:schemeClr val="tx2">
                <a:lumMod val="75000"/>
              </a:schemeClr>
            </a:solidFill>
            <a:latin typeface="Century Gothic" panose="020B0502020202020204" pitchFamily="34" charset="0"/>
          </a:endParaRPr>
        </a:p>
      </dsp:txBody>
      <dsp:txXfrm rot="-20700000">
        <a:off x="3221285" y="599106"/>
        <a:ext cx="1013872" cy="1013872"/>
      </dsp:txXfrm>
    </dsp:sp>
    <dsp:sp modelId="{5E16EF95-9C50-41E8-8D15-221E8B61E6B5}">
      <dsp:nvSpPr>
        <dsp:cNvPr id="0" name=""/>
        <dsp:cNvSpPr/>
      </dsp:nvSpPr>
      <dsp:spPr>
        <a:xfrm>
          <a:off x="3395477" y="1538727"/>
          <a:ext cx="3244392" cy="3244392"/>
        </a:xfrm>
        <a:prstGeom prst="circularArrow">
          <a:avLst>
            <a:gd name="adj1" fmla="val 4688"/>
            <a:gd name="adj2" fmla="val 299029"/>
            <a:gd name="adj3" fmla="val 2525252"/>
            <a:gd name="adj4" fmla="val 15841841"/>
            <a:gd name="adj5" fmla="val 5469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57FD09-864C-4E71-AC1A-B91F96061B59}">
      <dsp:nvSpPr>
        <dsp:cNvPr id="0" name=""/>
        <dsp:cNvSpPr/>
      </dsp:nvSpPr>
      <dsp:spPr>
        <a:xfrm>
          <a:off x="1466183" y="1065070"/>
          <a:ext cx="2357253" cy="235725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hueOff val="-1785407"/>
            <a:satOff val="6146"/>
            <a:lumOff val="-500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8633C2-AE18-4943-A61E-B631C476F460}">
      <dsp:nvSpPr>
        <dsp:cNvPr id="0" name=""/>
        <dsp:cNvSpPr/>
      </dsp:nvSpPr>
      <dsp:spPr>
        <a:xfrm>
          <a:off x="2407357" y="-194432"/>
          <a:ext cx="2541594" cy="254159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3">
            <a:hueOff val="-3570814"/>
            <a:satOff val="12291"/>
            <a:lumOff val="-1000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572B-BAC5-4E52-A3B4-B7E880BB5073}" type="datetimeFigureOut">
              <a:rPr lang="es-MX" smtClean="0"/>
              <a:t>10/05/2014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2372-826A-4A0A-9708-AEACAD97B9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572B-BAC5-4E52-A3B4-B7E880BB5073}" type="datetimeFigureOut">
              <a:rPr lang="es-MX" smtClean="0"/>
              <a:t>10/05/2014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2372-826A-4A0A-9708-AEACAD97B9EC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572B-BAC5-4E52-A3B4-B7E880BB5073}" type="datetimeFigureOut">
              <a:rPr lang="es-MX" smtClean="0"/>
              <a:t>10/05/2014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2372-826A-4A0A-9708-AEACAD97B9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572B-BAC5-4E52-A3B4-B7E880BB5073}" type="datetimeFigureOut">
              <a:rPr lang="es-MX" smtClean="0"/>
              <a:t>10/05/2014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2372-826A-4A0A-9708-AEACAD97B9EC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572B-BAC5-4E52-A3B4-B7E880BB5073}" type="datetimeFigureOut">
              <a:rPr lang="es-MX" smtClean="0"/>
              <a:t>10/05/2014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2372-826A-4A0A-9708-AEACAD97B9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572B-BAC5-4E52-A3B4-B7E880BB5073}" type="datetimeFigureOut">
              <a:rPr lang="es-MX" smtClean="0"/>
              <a:t>10/05/2014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2372-826A-4A0A-9708-AEACAD97B9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572B-BAC5-4E52-A3B4-B7E880BB5073}" type="datetimeFigureOut">
              <a:rPr lang="es-MX" smtClean="0"/>
              <a:t>10/05/2014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2372-826A-4A0A-9708-AEACAD97B9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572B-BAC5-4E52-A3B4-B7E880BB5073}" type="datetimeFigureOut">
              <a:rPr lang="es-MX" smtClean="0"/>
              <a:t>10/05/2014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2372-826A-4A0A-9708-AEACAD97B9EC}" type="slidenum">
              <a:rPr lang="es-MX" smtClean="0"/>
              <a:t>‹Nº›</a:t>
            </a:fld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572B-BAC5-4E52-A3B4-B7E880BB5073}" type="datetimeFigureOut">
              <a:rPr lang="es-MX" smtClean="0"/>
              <a:t>10/05/2014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2372-826A-4A0A-9708-AEACAD97B9EC}" type="slidenum">
              <a:rPr lang="es-MX" smtClean="0"/>
              <a:t>‹Nº›</a:t>
            </a:fld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572B-BAC5-4E52-A3B4-B7E880BB5073}" type="datetimeFigureOut">
              <a:rPr lang="es-MX" smtClean="0"/>
              <a:t>10/05/2014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2372-826A-4A0A-9708-AEACAD97B9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572B-BAC5-4E52-A3B4-B7E880BB5073}" type="datetimeFigureOut">
              <a:rPr lang="es-MX" smtClean="0"/>
              <a:t>10/05/2014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2372-826A-4A0A-9708-AEACAD97B9EC}" type="slidenum">
              <a:rPr lang="es-MX" smtClean="0"/>
              <a:t>‹Nº›</a:t>
            </a:fld>
            <a:endParaRPr lang="es-MX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111572B-BAC5-4E52-A3B4-B7E880BB5073}" type="datetimeFigureOut">
              <a:rPr lang="es-MX" smtClean="0"/>
              <a:t>10/05/2014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57A2372-826A-4A0A-9708-AEACAD97B9EC}" type="slidenum">
              <a:rPr lang="es-MX" smtClean="0"/>
              <a:t>‹Nº›</a:t>
            </a:fld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slide" Target="slide27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SV" b="1" dirty="0" smtClean="0">
                <a:solidFill>
                  <a:srgbClr val="000000"/>
                </a:solidFill>
                <a:effectLst/>
                <a:latin typeface="Verdana"/>
              </a:rPr>
              <a:t>ISO / IEC 27031:2011 de Tecnología de la Información </a:t>
            </a:r>
            <a:endParaRPr lang="es-MX" dirty="0"/>
          </a:p>
        </p:txBody>
      </p:sp>
      <p:pic>
        <p:nvPicPr>
          <p:cNvPr id="1026" name="Picture 2" descr="http://www.iso27001security.com/assets/images/autogen/ISO-IEC-27031_NISO27k-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29000"/>
            <a:ext cx="806642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2.bp.blogspot.com/-2RcXhbEa2As/Timq9LSGkYI/AAAAAAAAABY/nglJjpuCGVI/s1600/ud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81" y="5373216"/>
            <a:ext cx="1790318" cy="134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334852" y="6239053"/>
            <a:ext cx="66296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/>
              <a:t>Centro de Estudios de Postgrados: </a:t>
            </a:r>
            <a:r>
              <a:rPr lang="es-SV" sz="1600" dirty="0"/>
              <a:t>Gestión de Seguridad de TI</a:t>
            </a:r>
          </a:p>
          <a:p>
            <a:r>
              <a:rPr lang="es-SV" sz="1600" dirty="0"/>
              <a:t>Mayo 2014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37947085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1216" y="116632"/>
            <a:ext cx="8229600" cy="1143000"/>
          </a:xfrm>
        </p:spPr>
        <p:txBody>
          <a:bodyPr/>
          <a:lstStyle/>
          <a:p>
            <a:r>
              <a:rPr lang="es-SV" dirty="0" smtClean="0"/>
              <a:t>INTRODUCCIÓN A ISO 27031</a:t>
            </a:r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340768"/>
            <a:ext cx="5400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SV" sz="3000" dirty="0" smtClean="0"/>
              <a:t>Guía para la preparación de las tecnologías de información y comunicaciones para la continuidad del negocio</a:t>
            </a:r>
          </a:p>
          <a:p>
            <a:endParaRPr lang="es-SV" sz="3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SV" sz="3000" dirty="0" smtClean="0"/>
              <a:t>Sustituye al estándar británico BS25777</a:t>
            </a:r>
          </a:p>
          <a:p>
            <a:endParaRPr lang="es-SV" sz="3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SV" sz="3000" dirty="0" smtClean="0"/>
              <a:t>Norma publicada en marzo de 2011</a:t>
            </a:r>
            <a:endParaRPr lang="es-MX" sz="3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80" t="24207" r="17897" b="11905"/>
          <a:stretch/>
        </p:blipFill>
        <p:spPr bwMode="auto">
          <a:xfrm>
            <a:off x="5724128" y="1566811"/>
            <a:ext cx="3294744" cy="467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058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/>
              <a:t>INTRODUCCIÓN A ISO 27031</a:t>
            </a:r>
            <a:endParaRPr lang="es-MX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4" t="24802" r="15331" b="12698"/>
          <a:stretch/>
        </p:blipFill>
        <p:spPr bwMode="auto">
          <a:xfrm>
            <a:off x="611560" y="2204864"/>
            <a:ext cx="8026829" cy="411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74900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/>
              <a:t>INTRODUCCIÓN A ISO 27031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570950" y="1484784"/>
            <a:ext cx="83529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SV" sz="2400" dirty="0" smtClean="0"/>
              <a:t>Aplica a cualquier organización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SV" sz="2400" dirty="0" smtClean="0"/>
              <a:t>De cualquier tamaño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SV" sz="2400" dirty="0" smtClean="0"/>
              <a:t>Eventos e incidentes de TIC que afecten la continuidad de las funciones críticas del negocio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SV" sz="2400" dirty="0" smtClean="0"/>
              <a:t>Permite la medición del desempeño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SV" sz="2400" dirty="0" smtClean="0"/>
              <a:t>Vinculada con:</a:t>
            </a:r>
          </a:p>
          <a:p>
            <a:pPr lvl="1"/>
            <a:r>
              <a:rPr lang="es-SV" sz="2400" dirty="0" smtClean="0"/>
              <a:t>	</a:t>
            </a:r>
            <a:r>
              <a:rPr lang="es-SV" sz="2400" dirty="0" smtClean="0">
                <a:solidFill>
                  <a:schemeClr val="tx2">
                    <a:lumMod val="75000"/>
                  </a:schemeClr>
                </a:solidFill>
              </a:rPr>
              <a:t>a)Sistema de Gestión de Seguridad de 	la 	Información (ISO 27001:2005)</a:t>
            </a:r>
          </a:p>
          <a:p>
            <a:pPr lvl="1"/>
            <a:r>
              <a:rPr lang="es-SV" sz="2400" dirty="0" smtClean="0">
                <a:solidFill>
                  <a:schemeClr val="tx2">
                    <a:lumMod val="75000"/>
                  </a:schemeClr>
                </a:solidFill>
              </a:rPr>
              <a:t>	b) Sistema de Gestión de Servicios de TI (ISO 	20000:2011)</a:t>
            </a:r>
          </a:p>
          <a:p>
            <a:pPr lvl="1"/>
            <a:r>
              <a:rPr lang="es-SV" sz="2400" dirty="0" smtClean="0">
                <a:solidFill>
                  <a:schemeClr val="tx2">
                    <a:lumMod val="75000"/>
                  </a:schemeClr>
                </a:solidFill>
              </a:rPr>
              <a:t>	c) Sistema de Gestión de Continuidad del 	Negocio (ISO:22301:2012)</a:t>
            </a:r>
          </a:p>
        </p:txBody>
      </p:sp>
    </p:spTree>
    <p:extLst>
      <p:ext uri="{BB962C8B-B14F-4D97-AF65-F5344CB8AC3E}">
        <p14:creationId xmlns:p14="http://schemas.microsoft.com/office/powerpoint/2010/main" val="16921591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/>
          <a:lstStyle/>
          <a:p>
            <a:r>
              <a:rPr lang="es-SV" dirty="0"/>
              <a:t>INTRODUCCIÓN A ISO 27031</a:t>
            </a:r>
            <a:endParaRPr lang="es-MX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522599267"/>
              </p:ext>
            </p:extLst>
          </p:nvPr>
        </p:nvGraphicFramePr>
        <p:xfrm>
          <a:off x="251520" y="1268760"/>
          <a:ext cx="87129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31777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251520" y="188640"/>
            <a:ext cx="7474024" cy="1002440"/>
          </a:xfrm>
        </p:spPr>
        <p:txBody>
          <a:bodyPr/>
          <a:lstStyle/>
          <a:p>
            <a:pPr algn="l"/>
            <a:r>
              <a:rPr lang="es-SV" dirty="0" smtClean="0"/>
              <a:t>ELEMENTOS DE IRBC</a:t>
            </a:r>
            <a:endParaRPr lang="es-MX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330916617"/>
              </p:ext>
            </p:extLst>
          </p:nvPr>
        </p:nvGraphicFramePr>
        <p:xfrm>
          <a:off x="2087216" y="548680"/>
          <a:ext cx="799288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556101463"/>
              </p:ext>
            </p:extLst>
          </p:nvPr>
        </p:nvGraphicFramePr>
        <p:xfrm>
          <a:off x="-180528" y="2492896"/>
          <a:ext cx="699559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6911752" y="1619508"/>
            <a:ext cx="1080120" cy="738664"/>
          </a:xfrm>
          <a:prstGeom prst="rect">
            <a:avLst/>
          </a:prstGeom>
          <a:scene3d>
            <a:camera prst="isometricOffAxis2Lef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SV" sz="1400" dirty="0" smtClean="0"/>
              <a:t>Hardware</a:t>
            </a:r>
          </a:p>
          <a:p>
            <a:r>
              <a:rPr lang="es-SV" sz="1400" dirty="0" smtClean="0"/>
              <a:t>Redes</a:t>
            </a:r>
          </a:p>
          <a:p>
            <a:r>
              <a:rPr lang="es-SV" sz="1400" dirty="0" smtClean="0"/>
              <a:t>Software</a:t>
            </a:r>
          </a:p>
        </p:txBody>
      </p:sp>
    </p:spTree>
    <p:extLst>
      <p:ext uri="{BB962C8B-B14F-4D97-AF65-F5344CB8AC3E}">
        <p14:creationId xmlns:p14="http://schemas.microsoft.com/office/powerpoint/2010/main" val="24119864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04027" y="1916833"/>
            <a:ext cx="7408333" cy="3744415"/>
          </a:xfrm>
        </p:spPr>
        <p:txBody>
          <a:bodyPr>
            <a:normAutofit fontScale="92500"/>
          </a:bodyPr>
          <a:lstStyle/>
          <a:p>
            <a:r>
              <a:rPr lang="es-SV" dirty="0" smtClean="0"/>
              <a:t>Proceso iterativo:</a:t>
            </a:r>
          </a:p>
          <a:p>
            <a:pPr lvl="1"/>
            <a:r>
              <a:rPr lang="es-SV" dirty="0" smtClean="0"/>
              <a:t>Prepara las </a:t>
            </a:r>
            <a:r>
              <a:rPr lang="es-SV" dirty="0"/>
              <a:t>tecnologías de información y </a:t>
            </a:r>
            <a:r>
              <a:rPr lang="es-SV" dirty="0" smtClean="0"/>
              <a:t>comunicación (TIC o ICT) para promover la resiliencia </a:t>
            </a:r>
            <a:r>
              <a:rPr lang="es-SV" dirty="0"/>
              <a:t>(capacidad de un sistema de soportar y recuperarse ante desastres y perturbaciones</a:t>
            </a:r>
            <a:r>
              <a:rPr lang="es-SV" dirty="0" smtClean="0"/>
              <a:t>).</a:t>
            </a:r>
          </a:p>
          <a:p>
            <a:pPr lvl="2"/>
            <a:r>
              <a:rPr lang="es-SV" dirty="0"/>
              <a:t>Facilita la identificación de componentes críticos en cada uno de los elementos que componen el entorno de las TIC</a:t>
            </a:r>
            <a:r>
              <a:rPr lang="es-SV" dirty="0" smtClean="0"/>
              <a:t>.</a:t>
            </a:r>
          </a:p>
          <a:p>
            <a:pPr lvl="2"/>
            <a:r>
              <a:rPr lang="es-ES" dirty="0"/>
              <a:t>Justifica </a:t>
            </a:r>
            <a:r>
              <a:rPr lang="es-ES" dirty="0" smtClean="0"/>
              <a:t>recursos </a:t>
            </a:r>
            <a:r>
              <a:rPr lang="es-ES" dirty="0"/>
              <a:t>y presupuesto para las medidas de resiliencia adecuadas. </a:t>
            </a:r>
            <a:endParaRPr lang="es-ES" dirty="0" smtClean="0"/>
          </a:p>
          <a:p>
            <a:pPr lvl="2"/>
            <a:r>
              <a:rPr lang="es-SV" dirty="0" smtClean="0"/>
              <a:t>Monitorear </a:t>
            </a:r>
            <a:r>
              <a:rPr lang="es-SV" dirty="0"/>
              <a:t>el rendimiento de las </a:t>
            </a:r>
            <a:r>
              <a:rPr lang="es-SV" dirty="0" smtClean="0"/>
              <a:t>métricas de </a:t>
            </a:r>
            <a:r>
              <a:rPr lang="es-SV" dirty="0"/>
              <a:t>resiliencia</a:t>
            </a:r>
            <a:r>
              <a:rPr lang="es-SV" dirty="0" smtClean="0"/>
              <a:t>.</a:t>
            </a:r>
          </a:p>
          <a:p>
            <a:pPr lvl="2"/>
            <a:r>
              <a:rPr lang="es-ES" dirty="0"/>
              <a:t>Revisión y </a:t>
            </a:r>
            <a:r>
              <a:rPr lang="es-ES" dirty="0" smtClean="0"/>
              <a:t>mejoramiento siguiendo ejercicios</a:t>
            </a:r>
            <a:r>
              <a:rPr lang="es-ES" dirty="0"/>
              <a:t>, pruebas e incidentes.</a:t>
            </a:r>
            <a:endParaRPr lang="es-SV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SV" dirty="0" smtClean="0"/>
              <a:t>PRINCIPIO:</a:t>
            </a:r>
            <a:br>
              <a:rPr lang="es-SV" dirty="0" smtClean="0"/>
            </a:br>
            <a:r>
              <a:rPr lang="es-SV" dirty="0" smtClean="0"/>
              <a:t>Prevención de Incidentes</a:t>
            </a:r>
            <a:endParaRPr lang="es-SV" dirty="0"/>
          </a:p>
        </p:txBody>
      </p:sp>
      <p:sp>
        <p:nvSpPr>
          <p:cNvPr id="4" name="CuadroTexto 3"/>
          <p:cNvSpPr txBox="1"/>
          <p:nvPr/>
        </p:nvSpPr>
        <p:spPr>
          <a:xfrm>
            <a:off x="251520" y="5805264"/>
            <a:ext cx="8892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Elementos involucrados: </a:t>
            </a:r>
          </a:p>
          <a:p>
            <a:r>
              <a:rPr lang="es-SV" dirty="0" smtClean="0"/>
              <a:t>Personas, Instalaciones, Tecnología, Datos, Procesos, </a:t>
            </a:r>
          </a:p>
          <a:p>
            <a:r>
              <a:rPr lang="es-SV" dirty="0" smtClean="0"/>
              <a:t>Proveedores</a:t>
            </a:r>
            <a:endParaRPr lang="es-SV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8163" y="5301208"/>
            <a:ext cx="2525837" cy="155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404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IRBC promueve: </a:t>
            </a:r>
            <a:endParaRPr lang="es-ES" dirty="0" smtClean="0"/>
          </a:p>
          <a:p>
            <a:pPr lvl="1"/>
            <a:r>
              <a:rPr lang="es-ES" dirty="0" smtClean="0"/>
              <a:t>Responder antes que un incidente ocurra, </a:t>
            </a:r>
            <a:r>
              <a:rPr lang="es-ES" dirty="0"/>
              <a:t>tras la detección de uno o una serie de eventos relacionados que se convierten en incidentes. </a:t>
            </a:r>
            <a:endParaRPr lang="es-ES" dirty="0" smtClean="0"/>
          </a:p>
          <a:p>
            <a:pPr lvl="1"/>
            <a:r>
              <a:rPr lang="es-SV" dirty="0" smtClean="0"/>
              <a:t>Detecta </a:t>
            </a:r>
            <a:r>
              <a:rPr lang="es-SV" dirty="0"/>
              <a:t>incidentes lo más rápido </a:t>
            </a:r>
            <a:r>
              <a:rPr lang="es-SV" dirty="0" smtClean="0"/>
              <a:t>posible, </a:t>
            </a:r>
            <a:r>
              <a:rPr lang="es-SV" dirty="0"/>
              <a:t>minimizando así el impacto a los </a:t>
            </a:r>
            <a:r>
              <a:rPr lang="es-SV" dirty="0" smtClean="0"/>
              <a:t>servicios; </a:t>
            </a:r>
            <a:r>
              <a:rPr lang="es-SV" dirty="0"/>
              <a:t>reduce el esfuerzo de recuperación y preserva la calidad del servicio. </a:t>
            </a:r>
            <a:endParaRPr lang="es-SV" dirty="0" smtClean="0"/>
          </a:p>
          <a:p>
            <a:pPr lvl="1"/>
            <a:r>
              <a:rPr lang="es-ES" dirty="0" smtClean="0"/>
              <a:t>La </a:t>
            </a:r>
            <a:r>
              <a:rPr lang="es-ES" dirty="0"/>
              <a:t>inversión en la detección </a:t>
            </a:r>
            <a:r>
              <a:rPr lang="es-ES" dirty="0" smtClean="0"/>
              <a:t>de incidentes debe </a:t>
            </a:r>
            <a:r>
              <a:rPr lang="es-ES" dirty="0"/>
              <a:t>estar vinculada a las necesidades de continuidad de negocio.</a:t>
            </a:r>
            <a:endParaRPr lang="es-SV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SV" dirty="0" smtClean="0"/>
              <a:t>PRINCIPIO:</a:t>
            </a:r>
            <a:br>
              <a:rPr lang="es-SV" dirty="0" smtClean="0"/>
            </a:br>
            <a:r>
              <a:rPr lang="es-SV" dirty="0" smtClean="0"/>
              <a:t>Detección de incidentes</a:t>
            </a:r>
            <a:endParaRPr lang="es-SV" dirty="0"/>
          </a:p>
        </p:txBody>
      </p:sp>
      <p:pic>
        <p:nvPicPr>
          <p:cNvPr id="1026" name="Picture 2" descr="http://www.zoocontrol.eu/img/detecc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916832"/>
            <a:ext cx="1905000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131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872067" y="2564905"/>
            <a:ext cx="7408333" cy="4248471"/>
          </a:xfrm>
        </p:spPr>
        <p:txBody>
          <a:bodyPr>
            <a:noAutofit/>
          </a:bodyPr>
          <a:lstStyle/>
          <a:p>
            <a:r>
              <a:rPr lang="es-SV" sz="2000" dirty="0" smtClean="0"/>
              <a:t>Elementos involucrados:</a:t>
            </a:r>
          </a:p>
          <a:p>
            <a:pPr lvl="1"/>
            <a:r>
              <a:rPr lang="es-SV" sz="1800" dirty="0" smtClean="0"/>
              <a:t>Personas</a:t>
            </a:r>
          </a:p>
          <a:p>
            <a:pPr lvl="1"/>
            <a:r>
              <a:rPr lang="es-SV" sz="1800" dirty="0" smtClean="0"/>
              <a:t>Instalaciones</a:t>
            </a:r>
          </a:p>
          <a:p>
            <a:pPr lvl="1"/>
            <a:r>
              <a:rPr lang="es-SV" sz="1800" dirty="0" smtClean="0"/>
              <a:t>Tecnología</a:t>
            </a:r>
          </a:p>
          <a:p>
            <a:pPr lvl="2"/>
            <a:r>
              <a:rPr lang="es-SV" sz="1800" dirty="0" smtClean="0"/>
              <a:t>Fallos de Hardware (en servidores, arreglos de discos, dispositivos, etc.)</a:t>
            </a:r>
          </a:p>
          <a:p>
            <a:pPr lvl="2"/>
            <a:r>
              <a:rPr lang="es-SV" sz="1800" dirty="0" smtClean="0"/>
              <a:t>Redes (interrupciones, intrusiones, etc.) </a:t>
            </a:r>
          </a:p>
          <a:p>
            <a:pPr lvl="2"/>
            <a:r>
              <a:rPr lang="es-SV" sz="1800" dirty="0" smtClean="0"/>
              <a:t>Software (Fallas en actualizaciones, software no autorizado, malware, etc.)</a:t>
            </a:r>
          </a:p>
          <a:p>
            <a:pPr lvl="1"/>
            <a:r>
              <a:rPr lang="es-SV" sz="1800" dirty="0" smtClean="0"/>
              <a:t>Datos (Conjunto de datos corruptos o incompletos, etc.)</a:t>
            </a:r>
          </a:p>
          <a:p>
            <a:pPr lvl="1"/>
            <a:r>
              <a:rPr lang="es-SV" sz="1800" dirty="0" smtClean="0"/>
              <a:t>Procesos (Cambios en sistema, mantenimientos, etc.)</a:t>
            </a:r>
          </a:p>
          <a:p>
            <a:pPr lvl="1"/>
            <a:r>
              <a:rPr lang="es-SV" sz="1800" dirty="0" smtClean="0"/>
              <a:t>Proveedores (</a:t>
            </a:r>
            <a:r>
              <a:rPr lang="es-ES" sz="1800" dirty="0"/>
              <a:t>Falla de energía, interrupción de las </a:t>
            </a:r>
            <a:r>
              <a:rPr lang="es-ES" sz="1800" dirty="0" smtClean="0"/>
              <a:t>telecomunicaciones)</a:t>
            </a:r>
            <a:endParaRPr lang="es-SV" sz="1800" dirty="0" smtClean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SV" dirty="0"/>
              <a:t>PRINCIPIO:</a:t>
            </a:r>
            <a:br>
              <a:rPr lang="es-SV" dirty="0"/>
            </a:br>
            <a:r>
              <a:rPr lang="es-SV" dirty="0"/>
              <a:t>Detección de incidentes</a:t>
            </a:r>
          </a:p>
        </p:txBody>
      </p:sp>
      <p:pic>
        <p:nvPicPr>
          <p:cNvPr id="2050" name="Picture 2" descr="http://1.bp.blogspot.com/-xle23ehLcxs/T0KUE3laNCI/AAAAAAAAAFY/y0AuGxWcwe4/s1600/940460_255586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584200"/>
            <a:ext cx="3060328" cy="229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839578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1628163" y="2204864"/>
            <a:ext cx="7408333" cy="4464496"/>
          </a:xfrm>
        </p:spPr>
        <p:txBody>
          <a:bodyPr>
            <a:noAutofit/>
          </a:bodyPr>
          <a:lstStyle/>
          <a:p>
            <a:r>
              <a:rPr lang="es-ES" dirty="0"/>
              <a:t>IRBC promueve las buenas prácticas </a:t>
            </a:r>
            <a:r>
              <a:rPr lang="es-ES" dirty="0" smtClean="0"/>
              <a:t>existentes:</a:t>
            </a:r>
          </a:p>
          <a:p>
            <a:pPr lvl="1"/>
            <a:r>
              <a:rPr lang="es-ES" sz="2400" dirty="0" smtClean="0"/>
              <a:t>Confirmar </a:t>
            </a:r>
            <a:r>
              <a:rPr lang="es-ES" sz="2400" dirty="0"/>
              <a:t>la naturaleza y el alcance del incidente. </a:t>
            </a:r>
            <a:endParaRPr lang="es-ES" sz="2400" dirty="0" smtClean="0"/>
          </a:p>
          <a:p>
            <a:pPr lvl="2"/>
            <a:r>
              <a:rPr lang="es-ES" dirty="0"/>
              <a:t>Adquirir información. </a:t>
            </a:r>
            <a:endParaRPr lang="es-ES" dirty="0" smtClean="0"/>
          </a:p>
          <a:p>
            <a:pPr lvl="2"/>
            <a:r>
              <a:rPr lang="es-ES" dirty="0" smtClean="0"/>
              <a:t>Evaluar</a:t>
            </a:r>
            <a:r>
              <a:rPr lang="es-ES" dirty="0"/>
              <a:t>. </a:t>
            </a:r>
            <a:endParaRPr lang="es-ES" dirty="0" smtClean="0"/>
          </a:p>
          <a:p>
            <a:pPr lvl="2"/>
            <a:r>
              <a:rPr lang="es-ES" dirty="0" smtClean="0"/>
              <a:t>¿</a:t>
            </a:r>
            <a:r>
              <a:rPr lang="es-ES" dirty="0"/>
              <a:t>Cómo afecta a los elementos del entorno de las TIC? </a:t>
            </a:r>
            <a:endParaRPr lang="es-ES" dirty="0" smtClean="0"/>
          </a:p>
          <a:p>
            <a:pPr lvl="3"/>
            <a:r>
              <a:rPr lang="es-ES" dirty="0" smtClean="0"/>
              <a:t>¿</a:t>
            </a:r>
            <a:r>
              <a:rPr lang="es-ES" dirty="0"/>
              <a:t>Cómo podría esto afectar a los usuarios del servicio y las actividades críticas de la organización?</a:t>
            </a:r>
            <a:endParaRPr lang="es-ES" dirty="0" smtClean="0"/>
          </a:p>
          <a:p>
            <a:pPr lvl="1"/>
            <a:r>
              <a:rPr lang="es-ES" sz="2400" dirty="0" smtClean="0"/>
              <a:t>Toma </a:t>
            </a:r>
            <a:r>
              <a:rPr lang="es-ES" sz="2400" dirty="0"/>
              <a:t>el control de la situación. </a:t>
            </a:r>
            <a:endParaRPr lang="es-ES" sz="2400" dirty="0" smtClean="0"/>
          </a:p>
          <a:p>
            <a:pPr lvl="2"/>
            <a:r>
              <a:rPr lang="es-ES" dirty="0" smtClean="0"/>
              <a:t>¿</a:t>
            </a:r>
            <a:r>
              <a:rPr lang="es-ES" dirty="0" err="1" smtClean="0"/>
              <a:t>Failover</a:t>
            </a:r>
            <a:r>
              <a:rPr lang="es-ES" dirty="0" smtClean="0"/>
              <a:t> manual o automático?</a:t>
            </a:r>
          </a:p>
          <a:p>
            <a:pPr lvl="2"/>
            <a:r>
              <a:rPr lang="es-ES" dirty="0" smtClean="0"/>
              <a:t>Determinar </a:t>
            </a:r>
            <a:r>
              <a:rPr lang="es-ES" dirty="0"/>
              <a:t>prioridades para la mitigación de </a:t>
            </a:r>
            <a:r>
              <a:rPr lang="es-ES" dirty="0" smtClean="0"/>
              <a:t>incidentes. </a:t>
            </a:r>
          </a:p>
          <a:p>
            <a:pPr lvl="2"/>
            <a:r>
              <a:rPr lang="es-ES" dirty="0" smtClean="0"/>
              <a:t>Determinar los recursos requeridos.</a:t>
            </a:r>
          </a:p>
          <a:p>
            <a:pPr lvl="2"/>
            <a:r>
              <a:rPr lang="es-ES" dirty="0" smtClean="0"/>
              <a:t>Comunicación.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SV" dirty="0" smtClean="0"/>
              <a:t>PRINCIPIO:</a:t>
            </a:r>
            <a:br>
              <a:rPr lang="es-SV" dirty="0" smtClean="0"/>
            </a:br>
            <a:r>
              <a:rPr lang="es-SV" dirty="0" smtClean="0"/>
              <a:t>Respuesta</a:t>
            </a:r>
            <a:endParaRPr lang="es-SV" dirty="0"/>
          </a:p>
        </p:txBody>
      </p:sp>
      <p:pic>
        <p:nvPicPr>
          <p:cNvPr id="3074" name="Picture 2" descr="http://www.tusignificadodelossuenos.com/wp-content/uploads/2013/11/aro_salvavida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0968"/>
            <a:ext cx="198022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808455"/>
      </p:ext>
    </p:extLst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-172037" y="2675467"/>
            <a:ext cx="7408333" cy="3450696"/>
          </a:xfrm>
        </p:spPr>
        <p:txBody>
          <a:bodyPr>
            <a:normAutofit/>
          </a:bodyPr>
          <a:lstStyle/>
          <a:p>
            <a:pPr lvl="1"/>
            <a:r>
              <a:rPr lang="es-ES" sz="2400" dirty="0"/>
              <a:t>Contener el incidente. </a:t>
            </a:r>
            <a:endParaRPr lang="es-ES" sz="2400" dirty="0" smtClean="0"/>
          </a:p>
          <a:p>
            <a:pPr lvl="2"/>
            <a:r>
              <a:rPr lang="es-ES" dirty="0" smtClean="0"/>
              <a:t>Recursos </a:t>
            </a:r>
            <a:r>
              <a:rPr lang="es-ES" dirty="0"/>
              <a:t>directos para gestionar la situación. </a:t>
            </a:r>
            <a:endParaRPr lang="es-ES" dirty="0" smtClean="0"/>
          </a:p>
          <a:p>
            <a:pPr lvl="2"/>
            <a:r>
              <a:rPr lang="es-ES" dirty="0" smtClean="0"/>
              <a:t>Comunicación. </a:t>
            </a:r>
          </a:p>
          <a:p>
            <a:pPr lvl="3"/>
            <a:r>
              <a:rPr lang="es-ES" dirty="0" smtClean="0"/>
              <a:t>¿Está activo el Administración de Incidentes de la Continuidad del Negocio (BCM)?.</a:t>
            </a:r>
          </a:p>
          <a:p>
            <a:pPr lvl="3"/>
            <a:r>
              <a:rPr lang="es-ES" dirty="0" smtClean="0"/>
              <a:t>Servir </a:t>
            </a:r>
            <a:r>
              <a:rPr lang="es-ES" dirty="0"/>
              <a:t>de enlace con resto de la organización. </a:t>
            </a:r>
            <a:endParaRPr lang="es-ES" dirty="0" smtClean="0"/>
          </a:p>
          <a:p>
            <a:pPr lvl="2"/>
            <a:r>
              <a:rPr lang="es-ES" dirty="0" smtClean="0"/>
              <a:t>Activar </a:t>
            </a:r>
            <a:r>
              <a:rPr lang="es-ES" dirty="0"/>
              <a:t>mecanismos de contingencia pertinentes.</a:t>
            </a:r>
          </a:p>
          <a:p>
            <a:pPr lvl="1"/>
            <a:r>
              <a:rPr lang="es-ES" sz="2400" dirty="0"/>
              <a:t>Comunicarse con los grupos de interés. </a:t>
            </a:r>
          </a:p>
          <a:p>
            <a:pPr lvl="1"/>
            <a:r>
              <a:rPr lang="es-ES" sz="2400" dirty="0"/>
              <a:t>(No necesariamente un orden cronológico.)</a:t>
            </a:r>
            <a:endParaRPr lang="es-SV" sz="2400" dirty="0"/>
          </a:p>
          <a:p>
            <a:endParaRPr lang="es-SV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SV" dirty="0"/>
              <a:t>PRINCIPIO:</a:t>
            </a:r>
            <a:br>
              <a:rPr lang="es-SV" dirty="0"/>
            </a:br>
            <a:r>
              <a:rPr lang="es-SV" dirty="0"/>
              <a:t>Respuesta</a:t>
            </a:r>
          </a:p>
        </p:txBody>
      </p:sp>
      <p:pic>
        <p:nvPicPr>
          <p:cNvPr id="4098" name="Picture 2" descr="http://www.unas.edu.pe/ocda-portal/sites/default/files/images/teclado-usuar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621" y="4869160"/>
            <a:ext cx="3021022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11273"/>
      </p:ext>
    </p:extLst>
  </p:cSld>
  <p:clrMapOvr>
    <a:masterClrMapping/>
  </p:clrMapOvr>
  <p:transition spd="slow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51520" y="2276872"/>
            <a:ext cx="7408333" cy="3450696"/>
          </a:xfrm>
        </p:spPr>
        <p:txBody>
          <a:bodyPr>
            <a:normAutofit/>
          </a:bodyPr>
          <a:lstStyle/>
          <a:p>
            <a:r>
              <a:rPr lang="es-SV" dirty="0"/>
              <a:t>Planes </a:t>
            </a:r>
            <a:r>
              <a:rPr lang="es-SV" dirty="0" smtClean="0"/>
              <a:t>técnicos de recuperación.</a:t>
            </a:r>
          </a:p>
          <a:p>
            <a:pPr lvl="1"/>
            <a:r>
              <a:rPr lang="es-SV" dirty="0" smtClean="0"/>
              <a:t>En </a:t>
            </a:r>
            <a:r>
              <a:rPr lang="es-SV" dirty="0"/>
              <a:t>conjunto con los planes de continuidad de negocio de la organización. </a:t>
            </a:r>
            <a:endParaRPr lang="es-SV" dirty="0" smtClean="0"/>
          </a:p>
          <a:p>
            <a:pPr lvl="1"/>
            <a:r>
              <a:rPr lang="es-SV" dirty="0" smtClean="0"/>
              <a:t>Tolerancia a fallos  de inmediato (time-</a:t>
            </a:r>
            <a:r>
              <a:rPr lang="es-SV" dirty="0" err="1" smtClean="0"/>
              <a:t>critical</a:t>
            </a:r>
            <a:r>
              <a:rPr lang="es-SV" dirty="0" smtClean="0"/>
              <a:t> </a:t>
            </a:r>
            <a:r>
              <a:rPr lang="es-SV" dirty="0" err="1" smtClean="0"/>
              <a:t>systems</a:t>
            </a:r>
            <a:r>
              <a:rPr lang="es-SV" dirty="0" smtClean="0"/>
              <a:t>). </a:t>
            </a:r>
          </a:p>
          <a:p>
            <a:pPr lvl="1"/>
            <a:r>
              <a:rPr lang="es-SV" dirty="0" smtClean="0"/>
              <a:t>Recuperación en menos tiempo (time-</a:t>
            </a:r>
            <a:r>
              <a:rPr lang="es-SV" dirty="0" err="1" smtClean="0"/>
              <a:t>sensitive</a:t>
            </a:r>
            <a:r>
              <a:rPr lang="es-SV" dirty="0" smtClean="0"/>
              <a:t> </a:t>
            </a:r>
            <a:r>
              <a:rPr lang="es-SV" dirty="0" err="1" smtClean="0"/>
              <a:t>systems</a:t>
            </a:r>
            <a:r>
              <a:rPr lang="es-SV" dirty="0" smtClean="0"/>
              <a:t>). </a:t>
            </a:r>
          </a:p>
          <a:p>
            <a:r>
              <a:rPr lang="es-SV" dirty="0" smtClean="0"/>
              <a:t>Administrar </a:t>
            </a:r>
            <a:r>
              <a:rPr lang="es-SV" dirty="0"/>
              <a:t>el proceso de recuperación </a:t>
            </a:r>
            <a:endParaRPr lang="es-SV" dirty="0" smtClean="0"/>
          </a:p>
          <a:p>
            <a:pPr lvl="1"/>
            <a:r>
              <a:rPr lang="es-SV" dirty="0" smtClean="0"/>
              <a:t>Horas</a:t>
            </a:r>
            <a:r>
              <a:rPr lang="es-SV" dirty="0"/>
              <a:t>, días, semanas .....</a:t>
            </a:r>
          </a:p>
          <a:p>
            <a:endParaRPr lang="es-SV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SV" dirty="0" smtClean="0"/>
              <a:t>PRINCIPIO:</a:t>
            </a:r>
            <a:br>
              <a:rPr lang="es-SV" dirty="0" smtClean="0"/>
            </a:br>
            <a:r>
              <a:rPr lang="es-SV" dirty="0" smtClean="0"/>
              <a:t>Recuperación</a:t>
            </a:r>
            <a:endParaRPr lang="es-SV" dirty="0"/>
          </a:p>
        </p:txBody>
      </p:sp>
      <p:pic>
        <p:nvPicPr>
          <p:cNvPr id="5124" name="Picture 4" descr="http://1.bp.blogspot.com/-H9vnQ03G0V4/UdPjJWMo1mI/AAAAAAAANZE/DzOyMYaD8Us/s480/2543+-+Perfil+de+corred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17032"/>
            <a:ext cx="3923928" cy="295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111076"/>
      </p:ext>
    </p:extLst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51520" y="1922520"/>
            <a:ext cx="7408333" cy="3450696"/>
          </a:xfrm>
        </p:spPr>
        <p:txBody>
          <a:bodyPr/>
          <a:lstStyle/>
          <a:p>
            <a:r>
              <a:rPr lang="es-ES" dirty="0"/>
              <a:t>IRBC promueve la </a:t>
            </a:r>
            <a:r>
              <a:rPr lang="es-ES" dirty="0" smtClean="0"/>
              <a:t>mejora.</a:t>
            </a:r>
          </a:p>
          <a:p>
            <a:pPr lvl="1"/>
            <a:r>
              <a:rPr lang="es-ES" dirty="0" smtClean="0"/>
              <a:t>Las </a:t>
            </a:r>
            <a:r>
              <a:rPr lang="es-ES" dirty="0"/>
              <a:t>lecciones aprendidas de los ejercicios. </a:t>
            </a:r>
            <a:endParaRPr lang="es-ES" dirty="0" smtClean="0"/>
          </a:p>
          <a:p>
            <a:pPr lvl="1"/>
            <a:r>
              <a:rPr lang="es-ES" dirty="0" smtClean="0"/>
              <a:t>Evaluación de </a:t>
            </a:r>
            <a:r>
              <a:rPr lang="es-ES" dirty="0" err="1" smtClean="0"/>
              <a:t>Audits</a:t>
            </a:r>
            <a:r>
              <a:rPr lang="es-ES" dirty="0" smtClean="0"/>
              <a:t>/</a:t>
            </a:r>
            <a:r>
              <a:rPr lang="es-ES" dirty="0" err="1" smtClean="0"/>
              <a:t>Self</a:t>
            </a:r>
            <a:endParaRPr lang="es-ES" dirty="0" smtClean="0"/>
          </a:p>
          <a:p>
            <a:pPr lvl="1"/>
            <a:r>
              <a:rPr lang="es-ES" dirty="0" smtClean="0"/>
              <a:t>La </a:t>
            </a:r>
            <a:r>
              <a:rPr lang="es-ES" dirty="0"/>
              <a:t>retroalimentación </a:t>
            </a:r>
            <a:r>
              <a:rPr lang="es-ES" dirty="0" smtClean="0"/>
              <a:t>gracias a los </a:t>
            </a:r>
            <a:r>
              <a:rPr lang="es-ES" dirty="0" err="1" smtClean="0"/>
              <a:t>BIAs</a:t>
            </a:r>
            <a:r>
              <a:rPr lang="es-ES" dirty="0" smtClean="0"/>
              <a:t> (A</a:t>
            </a:r>
            <a:r>
              <a:rPr lang="es-SV" dirty="0" err="1" smtClean="0"/>
              <a:t>nálisis</a:t>
            </a:r>
            <a:r>
              <a:rPr lang="es-SV" dirty="0" smtClean="0"/>
              <a:t> </a:t>
            </a:r>
            <a:r>
              <a:rPr lang="es-SV" dirty="0"/>
              <a:t>del </a:t>
            </a:r>
            <a:r>
              <a:rPr lang="es-SV" dirty="0" smtClean="0"/>
              <a:t>Impacto </a:t>
            </a:r>
            <a:r>
              <a:rPr lang="es-SV" dirty="0"/>
              <a:t>al N</a:t>
            </a:r>
            <a:r>
              <a:rPr lang="es-SV" dirty="0" smtClean="0"/>
              <a:t>egocio)</a:t>
            </a:r>
            <a:r>
              <a:rPr lang="es-ES" dirty="0" smtClean="0"/>
              <a:t> y análisis de riesgos periódicos.</a:t>
            </a:r>
          </a:p>
          <a:p>
            <a:pPr lvl="1"/>
            <a:r>
              <a:rPr lang="es-ES" dirty="0" smtClean="0"/>
              <a:t>Acciones correctiva siguiendo el incidente. </a:t>
            </a:r>
          </a:p>
          <a:p>
            <a:pPr lvl="1"/>
            <a:r>
              <a:rPr lang="es-ES" dirty="0" smtClean="0"/>
              <a:t>Acciones preventivas.</a:t>
            </a:r>
            <a:endParaRPr lang="es-SV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SV" dirty="0" smtClean="0"/>
              <a:t>PRINCIPIO:</a:t>
            </a:r>
            <a:br>
              <a:rPr lang="es-SV" dirty="0" smtClean="0"/>
            </a:br>
            <a:r>
              <a:rPr lang="es-SV" dirty="0" smtClean="0"/>
              <a:t>Mejora</a:t>
            </a:r>
            <a:endParaRPr lang="es-SV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350" y="4293096"/>
            <a:ext cx="4819650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958331"/>
      </p:ext>
    </p:extLst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07520" y="188640"/>
            <a:ext cx="8229600" cy="970368"/>
          </a:xfrm>
        </p:spPr>
        <p:txBody>
          <a:bodyPr/>
          <a:lstStyle/>
          <a:p>
            <a:r>
              <a:rPr lang="es-SV" dirty="0"/>
              <a:t>INTRODUCCIÓN A ISO 27031</a:t>
            </a:r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683568" y="899428"/>
            <a:ext cx="7677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SV" b="1" dirty="0" smtClean="0">
                <a:solidFill>
                  <a:schemeClr val="tx2">
                    <a:lumMod val="75000"/>
                  </a:schemeClr>
                </a:solidFill>
              </a:rPr>
              <a:t>PRINCIPIOS DE IRBC EN UN PLAN DE RECUPERACIÓN DE DESASTRES DE TIC</a:t>
            </a:r>
            <a:endParaRPr lang="es-SV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 r="3425" b="14652"/>
          <a:stretch/>
        </p:blipFill>
        <p:spPr>
          <a:xfrm>
            <a:off x="708364" y="1268760"/>
            <a:ext cx="7947843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376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92088"/>
          </a:xfrm>
        </p:spPr>
        <p:txBody>
          <a:bodyPr/>
          <a:lstStyle/>
          <a:p>
            <a:r>
              <a:rPr lang="es-SV" dirty="0" smtClean="0"/>
              <a:t>Estándares relacionados</a:t>
            </a: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467544" y="1292562"/>
            <a:ext cx="824845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SV" sz="2000" b="1" dirty="0"/>
              <a:t>ISO/IEC 27000: </a:t>
            </a:r>
            <a:r>
              <a:rPr lang="es-SV" sz="2000" dirty="0"/>
              <a:t>define el vocabulario estándar empleado en la </a:t>
            </a:r>
          </a:p>
          <a:p>
            <a:pPr algn="just"/>
            <a:r>
              <a:rPr lang="es-SV" sz="2000" dirty="0"/>
              <a:t>familia 27000 (definición de términos y conceptos</a:t>
            </a:r>
            <a:r>
              <a:rPr lang="es-SV" sz="2000" dirty="0" smtClean="0"/>
              <a:t>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SV" sz="2000" b="1" dirty="0"/>
              <a:t>ISO/IEC 27001: </a:t>
            </a:r>
            <a:r>
              <a:rPr lang="es-SV" sz="2000" dirty="0"/>
              <a:t>especifica los requisitos a cumplir para </a:t>
            </a:r>
            <a:r>
              <a:rPr lang="es-SV" sz="2000" dirty="0" smtClean="0"/>
              <a:t> implantar </a:t>
            </a:r>
            <a:r>
              <a:rPr lang="es-SV" sz="2000" dirty="0"/>
              <a:t>un SGSI certificable conforme a las normas </a:t>
            </a:r>
            <a:r>
              <a:rPr lang="es-SV" sz="2000" dirty="0" smtClean="0"/>
              <a:t>27000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SV" sz="2000" b="1" dirty="0"/>
              <a:t>ISO/IEC 27002: </a:t>
            </a:r>
            <a:r>
              <a:rPr lang="es-SV" sz="2000" dirty="0"/>
              <a:t>código de buenas prácticas para la gestión de la </a:t>
            </a:r>
          </a:p>
          <a:p>
            <a:pPr algn="just"/>
            <a:r>
              <a:rPr lang="es-SV" sz="2000" dirty="0" smtClean="0"/>
              <a:t>Seguridad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SV" sz="2000" b="1" dirty="0"/>
              <a:t>ISO/IEC 27003</a:t>
            </a:r>
            <a:r>
              <a:rPr lang="es-SV" sz="2000" b="1" dirty="0" smtClean="0"/>
              <a:t>: </a:t>
            </a:r>
            <a:r>
              <a:rPr lang="es-SV" sz="2000" dirty="0" smtClean="0"/>
              <a:t>guía </a:t>
            </a:r>
            <a:r>
              <a:rPr lang="es-SV" sz="2000" dirty="0"/>
              <a:t>de implementación de SGSI e información </a:t>
            </a:r>
            <a:r>
              <a:rPr lang="es-SV" sz="2000" dirty="0" smtClean="0"/>
              <a:t>  acerca </a:t>
            </a:r>
            <a:r>
              <a:rPr lang="es-SV" sz="2000" dirty="0"/>
              <a:t>del uso del modelo PDCA (Plan-Do-</a:t>
            </a:r>
            <a:r>
              <a:rPr lang="es-SV" sz="2000" dirty="0" err="1"/>
              <a:t>Check</a:t>
            </a:r>
            <a:r>
              <a:rPr lang="es-SV" sz="2000" dirty="0"/>
              <a:t>-</a:t>
            </a:r>
            <a:r>
              <a:rPr lang="es-SV" sz="2000" dirty="0" err="1"/>
              <a:t>Act</a:t>
            </a:r>
            <a:r>
              <a:rPr lang="es-SV" sz="2000" dirty="0"/>
              <a:t>) y de </a:t>
            </a:r>
            <a:r>
              <a:rPr lang="es-SV" sz="2000" dirty="0" smtClean="0"/>
              <a:t>los requerimientos </a:t>
            </a:r>
            <a:r>
              <a:rPr lang="es-SV" sz="2000" dirty="0"/>
              <a:t>de sus diferentes fases (en desarrollo, pendiente de </a:t>
            </a:r>
            <a:r>
              <a:rPr lang="es-SV" sz="2000" dirty="0" smtClean="0"/>
              <a:t>publicación)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SV" sz="2000" b="1" dirty="0"/>
              <a:t>ISO/IEC 27004: </a:t>
            </a:r>
            <a:r>
              <a:rPr lang="es-SV" sz="2000" dirty="0"/>
              <a:t>especifica las métricas y las técnicas de medida </a:t>
            </a:r>
            <a:r>
              <a:rPr lang="es-SV" sz="2000" dirty="0" smtClean="0"/>
              <a:t>aplicables </a:t>
            </a:r>
            <a:r>
              <a:rPr lang="es-SV" sz="2000" dirty="0"/>
              <a:t>para determinar la eficacia de un SGSI y de los </a:t>
            </a:r>
            <a:r>
              <a:rPr lang="es-SV" sz="2000" dirty="0" smtClean="0"/>
              <a:t>controles relacionados </a:t>
            </a:r>
            <a:r>
              <a:rPr lang="es-SV" sz="2000" dirty="0"/>
              <a:t>(en desarrollo, pendiente de publicación</a:t>
            </a:r>
            <a:r>
              <a:rPr lang="es-SV" sz="2000" dirty="0" smtClean="0"/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SV" sz="2000" b="1" dirty="0"/>
              <a:t>ISO/IEC 27005: </a:t>
            </a:r>
            <a:r>
              <a:rPr lang="es-SV" sz="2000" dirty="0"/>
              <a:t>gestión de riesgos de seguridad de la información </a:t>
            </a:r>
            <a:r>
              <a:rPr lang="es-SV" sz="2000" dirty="0" smtClean="0"/>
              <a:t> (</a:t>
            </a:r>
            <a:r>
              <a:rPr lang="es-SV" sz="2000" dirty="0"/>
              <a:t>recomendaciones, métodos y técnicas para evaluación de </a:t>
            </a:r>
            <a:r>
              <a:rPr lang="es-SV" sz="2000" dirty="0" smtClean="0"/>
              <a:t>riesgos de </a:t>
            </a:r>
            <a:r>
              <a:rPr lang="es-SV" sz="2000" dirty="0"/>
              <a:t>seguridad</a:t>
            </a:r>
            <a:r>
              <a:rPr lang="es-SV" sz="2000" dirty="0" smtClean="0"/>
              <a:t>)</a:t>
            </a:r>
            <a:endParaRPr lang="es-SV" sz="2000" dirty="0"/>
          </a:p>
          <a:p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2494207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92088"/>
          </a:xfrm>
        </p:spPr>
        <p:txBody>
          <a:bodyPr/>
          <a:lstStyle/>
          <a:p>
            <a:r>
              <a:rPr lang="es-SV" dirty="0" smtClean="0"/>
              <a:t>Estándares relacionados</a:t>
            </a: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467544" y="1124744"/>
            <a:ext cx="824845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SV" sz="2000" b="1" dirty="0"/>
              <a:t>ISO/IEC 27006: </a:t>
            </a:r>
            <a:r>
              <a:rPr lang="es-SV" sz="2000" dirty="0"/>
              <a:t>requisitos a cumplir por las organizaciones </a:t>
            </a:r>
            <a:r>
              <a:rPr lang="es-SV" sz="2000" dirty="0" smtClean="0"/>
              <a:t> encargadas </a:t>
            </a:r>
            <a:r>
              <a:rPr lang="es-SV" sz="2000" dirty="0"/>
              <a:t>de emitir certificaciones ISO/IEC </a:t>
            </a:r>
            <a:r>
              <a:rPr lang="es-SV" sz="2000" dirty="0" smtClean="0"/>
              <a:t>27001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SV" sz="2000" b="1" dirty="0"/>
              <a:t>ISO/IEC 27007: </a:t>
            </a:r>
            <a:r>
              <a:rPr lang="es-SV" sz="2000" dirty="0"/>
              <a:t>guía de actuación para auditar los SGSI conforme a </a:t>
            </a:r>
            <a:r>
              <a:rPr lang="es-SV" sz="2000" dirty="0" smtClean="0"/>
              <a:t>las normas 27000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SV" sz="2000" b="1" dirty="0"/>
              <a:t>ISO/IEC 27011: </a:t>
            </a:r>
            <a:r>
              <a:rPr lang="es-SV" sz="2000" dirty="0"/>
              <a:t>guía de gestión de seguridad de la información </a:t>
            </a:r>
            <a:r>
              <a:rPr lang="es-SV" sz="2000" dirty="0" smtClean="0"/>
              <a:t>específica </a:t>
            </a:r>
            <a:r>
              <a:rPr lang="es-SV" sz="2000" dirty="0"/>
              <a:t>para telecomunicaciones (en desarrollo</a:t>
            </a:r>
            <a:r>
              <a:rPr lang="es-SV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SV" sz="2000" b="1" dirty="0"/>
              <a:t>ISO/IEC 27031: </a:t>
            </a:r>
            <a:r>
              <a:rPr lang="es-SV" sz="2000" dirty="0">
                <a:solidFill>
                  <a:srgbClr val="FF0000"/>
                </a:solidFill>
              </a:rPr>
              <a:t>guía de continuidad de negocio en lo relativo a </a:t>
            </a:r>
            <a:r>
              <a:rPr lang="es-SV" sz="2000" dirty="0" smtClean="0">
                <a:solidFill>
                  <a:srgbClr val="FF0000"/>
                </a:solidFill>
              </a:rPr>
              <a:t>tecnologías </a:t>
            </a:r>
            <a:r>
              <a:rPr lang="es-SV" sz="2000" dirty="0">
                <a:solidFill>
                  <a:srgbClr val="FF0000"/>
                </a:solidFill>
              </a:rPr>
              <a:t>de la información y comunicaciones </a:t>
            </a:r>
            <a:endParaRPr lang="es-SV" sz="2000" dirty="0" smtClean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SV" sz="2000" b="1" dirty="0" smtClean="0"/>
              <a:t>ISO/IEC 27032</a:t>
            </a:r>
            <a:r>
              <a:rPr lang="es-SV" sz="2000" dirty="0" smtClean="0"/>
              <a:t>: guía relativa a la </a:t>
            </a:r>
            <a:r>
              <a:rPr lang="es-SV" sz="2000" dirty="0" err="1" smtClean="0"/>
              <a:t>ciberseguridad</a:t>
            </a:r>
            <a:r>
              <a:rPr lang="es-SV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SV" sz="2000" b="1" cap="small" dirty="0" smtClean="0"/>
              <a:t>ISO/IEC 27033: </a:t>
            </a:r>
            <a:r>
              <a:rPr lang="es-SV" sz="2000" dirty="0" smtClean="0"/>
              <a:t>Parcialmente </a:t>
            </a:r>
            <a:r>
              <a:rPr lang="es-SV" sz="2000" dirty="0"/>
              <a:t>desarrollada. Norma dedicada a la seguridad en </a:t>
            </a:r>
            <a:r>
              <a:rPr lang="es-SV" sz="2000" dirty="0" smtClean="0"/>
              <a:t>redes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SV" sz="2000" b="1" cap="small" dirty="0" smtClean="0"/>
              <a:t>ISO/IEC 27034: </a:t>
            </a:r>
            <a:r>
              <a:rPr lang="es-SV" sz="2000" dirty="0" smtClean="0"/>
              <a:t>Parcialmente </a:t>
            </a:r>
            <a:r>
              <a:rPr lang="es-SV" sz="2000" dirty="0"/>
              <a:t>desarrollada. Norma dedicada la seguridad en aplicaciones </a:t>
            </a:r>
            <a:r>
              <a:rPr lang="es-SV" sz="2000" dirty="0" smtClean="0"/>
              <a:t>informáticas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SV" sz="2000" b="1" cap="small" dirty="0" smtClean="0"/>
              <a:t>ISO/IEC 27035: </a:t>
            </a:r>
            <a:r>
              <a:rPr lang="es-SV" sz="2000" dirty="0" smtClean="0"/>
              <a:t>Publicada </a:t>
            </a:r>
            <a:r>
              <a:rPr lang="es-SV" sz="2000" dirty="0"/>
              <a:t>el 17 de Agosto de 2011. Proporciona una guía sobre la gestión de incidentes de seguridad en la información. </a:t>
            </a:r>
          </a:p>
          <a:p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6976695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b="1" dirty="0"/>
              <a:t>Estado de la norma</a:t>
            </a:r>
            <a:br>
              <a:rPr lang="es-MX" sz="3200" b="1" dirty="0"/>
            </a:br>
            <a:endParaRPr lang="es-MX" sz="3200" dirty="0"/>
          </a:p>
        </p:txBody>
      </p:sp>
      <p:sp>
        <p:nvSpPr>
          <p:cNvPr id="4" name="3 Rectángulo"/>
          <p:cNvSpPr/>
          <p:nvPr/>
        </p:nvSpPr>
        <p:spPr>
          <a:xfrm>
            <a:off x="411351" y="908720"/>
            <a:ext cx="82651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cap="small" dirty="0"/>
              <a:t>SO/IEC </a:t>
            </a:r>
            <a:r>
              <a:rPr lang="es-MX" b="1" cap="small" dirty="0" smtClean="0"/>
              <a:t>27031: </a:t>
            </a:r>
            <a:r>
              <a:rPr lang="es-SV" dirty="0" smtClean="0"/>
              <a:t>Publicada </a:t>
            </a:r>
            <a:r>
              <a:rPr lang="es-SV" dirty="0"/>
              <a:t>el 01 de Marzo de </a:t>
            </a:r>
            <a:r>
              <a:rPr lang="es-SV" dirty="0" smtClean="0"/>
              <a:t>2011</a:t>
            </a:r>
            <a:r>
              <a:rPr lang="es-SV" dirty="0"/>
              <a:t>.</a:t>
            </a:r>
            <a:endParaRPr lang="es-SV" dirty="0" smtClean="0"/>
          </a:p>
          <a:p>
            <a:pPr algn="just"/>
            <a:r>
              <a:rPr lang="es-SV" dirty="0" smtClean="0"/>
              <a:t>No </a:t>
            </a:r>
            <a:r>
              <a:rPr lang="es-SV" dirty="0"/>
              <a:t>certificable. Es una guía de apoyo para la adecuación de las tecnologías de información y comunicación (TIC) de una organización para la continuidad del negocio. El documento toma como referencia el estándar </a:t>
            </a:r>
            <a:r>
              <a:rPr lang="es-SV" b="1" dirty="0"/>
              <a:t>BS </a:t>
            </a:r>
            <a:r>
              <a:rPr lang="es-SV" b="1" dirty="0" smtClean="0"/>
              <a:t>25777 (</a:t>
            </a:r>
            <a:r>
              <a:rPr lang="es-MX" b="1" dirty="0" smtClean="0"/>
              <a:t>British Standard)</a:t>
            </a:r>
            <a:r>
              <a:rPr lang="es-SV" dirty="0" smtClean="0"/>
              <a:t>. </a:t>
            </a:r>
          </a:p>
          <a:p>
            <a:pPr algn="just"/>
            <a:r>
              <a:rPr lang="es-SV" dirty="0" smtClean="0"/>
              <a:t>La BS </a:t>
            </a:r>
            <a:r>
              <a:rPr lang="es-SV" dirty="0"/>
              <a:t>25777 </a:t>
            </a:r>
            <a:r>
              <a:rPr lang="es-SV" dirty="0" smtClean="0"/>
              <a:t>que proporciona </a:t>
            </a:r>
            <a:r>
              <a:rPr lang="es-SV" dirty="0"/>
              <a:t>recomendaciones para la implementación de la continuidad efectiva de las TIC en el marco más amplio de Gestión de Continuidad de </a:t>
            </a:r>
            <a:r>
              <a:rPr lang="es-SV" dirty="0" smtClean="0"/>
              <a:t>Negocio.</a:t>
            </a:r>
            <a:endParaRPr lang="es-SV" dirty="0"/>
          </a:p>
        </p:txBody>
      </p:sp>
      <p:sp>
        <p:nvSpPr>
          <p:cNvPr id="5" name="4 Rectángulo"/>
          <p:cNvSpPr/>
          <p:nvPr/>
        </p:nvSpPr>
        <p:spPr>
          <a:xfrm>
            <a:off x="490464" y="4117603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SV" dirty="0"/>
              <a:t>Una norma ISO / IEC sobre las TIC de recuperación de desastres se ha lanzado como ISO / IEC 24762:2008, fuera de la familia ISO27k. </a:t>
            </a: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490464" y="3140968"/>
            <a:ext cx="82651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SV" dirty="0"/>
              <a:t>ISO / IEC 27031 fue originalmente </a:t>
            </a:r>
            <a:r>
              <a:rPr lang="es-SV" dirty="0" smtClean="0"/>
              <a:t>destinada </a:t>
            </a:r>
            <a:r>
              <a:rPr lang="es-SV" dirty="0"/>
              <a:t>a ser un estándar de varias partes, pero esto fue cambiado a dos partes (un oficial </a:t>
            </a:r>
            <a:r>
              <a:rPr lang="es-SV" i="1" dirty="0"/>
              <a:t>de la especificación</a:t>
            </a:r>
            <a:r>
              <a:rPr lang="es-SV" dirty="0"/>
              <a:t> más una </a:t>
            </a:r>
            <a:r>
              <a:rPr lang="es-SV" i="1" dirty="0"/>
              <a:t>directriz</a:t>
            </a:r>
            <a:r>
              <a:rPr lang="es-SV" dirty="0"/>
              <a:t> ) y finalmente reducida a una sola parte (sólo </a:t>
            </a:r>
            <a:r>
              <a:rPr lang="es-SV" dirty="0" smtClean="0"/>
              <a:t>la</a:t>
            </a:r>
            <a:r>
              <a:rPr lang="es-SV" dirty="0"/>
              <a:t> </a:t>
            </a:r>
            <a:r>
              <a:rPr lang="es-SV" i="1" dirty="0"/>
              <a:t>guía</a:t>
            </a:r>
            <a:r>
              <a:rPr lang="es-SV" dirty="0"/>
              <a:t> 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9374865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2400"/>
          </a:xfrm>
        </p:spPr>
        <p:txBody>
          <a:bodyPr>
            <a:normAutofit fontScale="90000"/>
          </a:bodyPr>
          <a:lstStyle/>
          <a:p>
            <a:r>
              <a:rPr lang="es-SV" dirty="0" smtClean="0"/>
              <a:t>CLAUSULAS DE CONTROL</a:t>
            </a:r>
            <a:endParaRPr lang="es-MX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431864786"/>
              </p:ext>
            </p:extLst>
          </p:nvPr>
        </p:nvGraphicFramePr>
        <p:xfrm>
          <a:off x="107504" y="620688"/>
          <a:ext cx="820891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2987824" y="1052735"/>
            <a:ext cx="1980220" cy="646331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SV" dirty="0" smtClean="0"/>
              <a:t>Política de seguridad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2954644" y="1916832"/>
            <a:ext cx="2664296" cy="92333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SV" dirty="0" smtClean="0"/>
              <a:t>Organización de la Seguridad de la Información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3923928" y="3131676"/>
            <a:ext cx="2088232" cy="369332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SV" dirty="0" smtClean="0"/>
              <a:t>Control de acceso</a:t>
            </a:r>
            <a:endParaRPr lang="es-MX" dirty="0"/>
          </a:p>
        </p:txBody>
      </p:sp>
      <p:sp>
        <p:nvSpPr>
          <p:cNvPr id="8" name="7 CuadroTexto"/>
          <p:cNvSpPr txBox="1"/>
          <p:nvPr/>
        </p:nvSpPr>
        <p:spPr>
          <a:xfrm>
            <a:off x="2123728" y="2771636"/>
            <a:ext cx="2088232" cy="369332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SV" dirty="0" smtClean="0"/>
              <a:t>Gestión de activos</a:t>
            </a:r>
            <a:endParaRPr lang="es-MX" dirty="0"/>
          </a:p>
        </p:txBody>
      </p:sp>
      <p:sp>
        <p:nvSpPr>
          <p:cNvPr id="9" name="8 CuadroTexto"/>
          <p:cNvSpPr txBox="1"/>
          <p:nvPr/>
        </p:nvSpPr>
        <p:spPr>
          <a:xfrm>
            <a:off x="2123728" y="3419708"/>
            <a:ext cx="2664296" cy="369332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SV" dirty="0" smtClean="0"/>
              <a:t>Cumplimiento                   </a:t>
            </a:r>
            <a:endParaRPr lang="es-MX" dirty="0"/>
          </a:p>
        </p:txBody>
      </p:sp>
      <p:sp>
        <p:nvSpPr>
          <p:cNvPr id="10" name="9 CuadroTexto">
            <a:hlinkClick r:id="rId7" action="ppaction://hlinksldjump"/>
          </p:cNvPr>
          <p:cNvSpPr txBox="1"/>
          <p:nvPr/>
        </p:nvSpPr>
        <p:spPr>
          <a:xfrm>
            <a:off x="4283968" y="3942348"/>
            <a:ext cx="2664296" cy="646331"/>
          </a:xfrm>
          <a:prstGeom prst="rect">
            <a:avLst/>
          </a:prstGeom>
          <a:solidFill>
            <a:srgbClr val="CC0066"/>
          </a:solidFill>
          <a:scene3d>
            <a:camera prst="perspectiveContrastingLeftFacing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SV" dirty="0" smtClean="0"/>
              <a:t>Gestión de Continuidad del Negocio</a:t>
            </a:r>
            <a:endParaRPr lang="es-MX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855645" y="3897660"/>
            <a:ext cx="2088232" cy="369332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SV" dirty="0" smtClean="0"/>
              <a:t>Seguridad de RH</a:t>
            </a:r>
            <a:endParaRPr lang="es-MX" dirty="0"/>
          </a:p>
        </p:txBody>
      </p:sp>
      <p:sp>
        <p:nvSpPr>
          <p:cNvPr id="12" name="11 CuadroTexto"/>
          <p:cNvSpPr txBox="1"/>
          <p:nvPr/>
        </p:nvSpPr>
        <p:spPr>
          <a:xfrm>
            <a:off x="971600" y="4365104"/>
            <a:ext cx="2664296" cy="584775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SV" sz="1600" dirty="0" smtClean="0"/>
              <a:t>Desarrollo y mantenimiento de Sistemas</a:t>
            </a:r>
            <a:endParaRPr lang="es-MX" sz="16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131840" y="4716433"/>
            <a:ext cx="2664296" cy="584775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SV" sz="1600" dirty="0" smtClean="0"/>
              <a:t>Gestión de Comunicaciones y Operaciones</a:t>
            </a:r>
            <a:endParaRPr lang="es-MX" sz="16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5220072" y="5085184"/>
            <a:ext cx="2664296" cy="584775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SV" sz="1600" dirty="0" smtClean="0"/>
              <a:t>Seguridad Física y</a:t>
            </a:r>
          </a:p>
          <a:p>
            <a:pPr algn="ctr"/>
            <a:r>
              <a:rPr lang="es-SV" sz="1600" dirty="0" smtClean="0"/>
              <a:t> Ambiental</a:t>
            </a:r>
            <a:endParaRPr lang="es-MX" sz="1600" dirty="0"/>
          </a:p>
        </p:txBody>
      </p:sp>
      <p:sp>
        <p:nvSpPr>
          <p:cNvPr id="15" name="14 CuadroTexto"/>
          <p:cNvSpPr txBox="1"/>
          <p:nvPr/>
        </p:nvSpPr>
        <p:spPr>
          <a:xfrm rot="21396785">
            <a:off x="1547664" y="5511895"/>
            <a:ext cx="4973488" cy="40011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SV" sz="2000" dirty="0" smtClean="0"/>
              <a:t>Gestión de Incidentes de seguridad</a:t>
            </a:r>
            <a:endParaRPr lang="es-MX" sz="2000" dirty="0"/>
          </a:p>
        </p:txBody>
      </p:sp>
      <p:sp>
        <p:nvSpPr>
          <p:cNvPr id="16" name="15 Flecha abajo"/>
          <p:cNvSpPr/>
          <p:nvPr/>
        </p:nvSpPr>
        <p:spPr>
          <a:xfrm>
            <a:off x="7740352" y="986734"/>
            <a:ext cx="936104" cy="4659215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CuadroTexto"/>
          <p:cNvSpPr txBox="1"/>
          <p:nvPr/>
        </p:nvSpPr>
        <p:spPr>
          <a:xfrm rot="16200000">
            <a:off x="7524328" y="4404013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 smtClean="0"/>
              <a:t>Operación</a:t>
            </a:r>
            <a:endParaRPr lang="es-MX" dirty="0"/>
          </a:p>
        </p:txBody>
      </p:sp>
      <p:sp>
        <p:nvSpPr>
          <p:cNvPr id="18" name="17 CuadroTexto"/>
          <p:cNvSpPr txBox="1"/>
          <p:nvPr/>
        </p:nvSpPr>
        <p:spPr>
          <a:xfrm rot="16200000">
            <a:off x="7326306" y="1699066"/>
            <a:ext cx="1764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 smtClean="0"/>
              <a:t>Administración</a:t>
            </a:r>
            <a:endParaRPr lang="es-MX" dirty="0"/>
          </a:p>
        </p:txBody>
      </p:sp>
      <p:sp>
        <p:nvSpPr>
          <p:cNvPr id="3" name="2 Llamada ovalada"/>
          <p:cNvSpPr/>
          <p:nvPr/>
        </p:nvSpPr>
        <p:spPr>
          <a:xfrm>
            <a:off x="6012160" y="1268760"/>
            <a:ext cx="1728192" cy="2150948"/>
          </a:xfrm>
          <a:prstGeom prst="wedgeEllipseCallout">
            <a:avLst>
              <a:gd name="adj1" fmla="val -28850"/>
              <a:gd name="adj2" fmla="val 72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dirty="0" smtClean="0"/>
              <a:t>Esta lleva </a:t>
            </a:r>
            <a:r>
              <a:rPr lang="es-SV" dirty="0" err="1" smtClean="0"/>
              <a:t>hipervinculo</a:t>
            </a:r>
            <a:r>
              <a:rPr lang="es-SV" dirty="0" smtClean="0"/>
              <a:t> a final para ampliar un poco mas, </a:t>
            </a:r>
            <a:r>
              <a:rPr lang="es-SV" dirty="0" err="1" smtClean="0"/>
              <a:t>click</a:t>
            </a:r>
            <a:r>
              <a:rPr lang="es-SV" dirty="0" smtClean="0"/>
              <a:t> en lo rojo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2220015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LA SERIE 27001 Y EL ISO 27031</a:t>
            </a:r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457200" y="1412776"/>
            <a:ext cx="82651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SV" sz="2000" b="1" cap="small" dirty="0" smtClean="0"/>
              <a:t>27001 –anexo A.14.1 CONTINUIDAD DE NEGOCIO</a:t>
            </a:r>
            <a:endParaRPr lang="es-SV" sz="2000" dirty="0"/>
          </a:p>
        </p:txBody>
      </p:sp>
      <p:sp>
        <p:nvSpPr>
          <p:cNvPr id="5" name="3 Rectángulo"/>
          <p:cNvSpPr/>
          <p:nvPr/>
        </p:nvSpPr>
        <p:spPr>
          <a:xfrm>
            <a:off x="457200" y="2006187"/>
            <a:ext cx="8265105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SV" sz="2200" b="1" cap="small" dirty="0" smtClean="0"/>
              <a:t>A.14.1.1	Incluir la seguridad de la información en el proceso de 	administración de continuidad del negocio</a:t>
            </a:r>
          </a:p>
          <a:p>
            <a:pPr algn="just"/>
            <a:endParaRPr lang="es-SV" sz="2200" b="1" cap="small" dirty="0"/>
          </a:p>
          <a:p>
            <a:pPr algn="just"/>
            <a:r>
              <a:rPr lang="es-SV" sz="2200" b="1" cap="small" dirty="0" smtClean="0"/>
              <a:t>a.14.1.2	continuidad del negocio y análisis de riesgos</a:t>
            </a:r>
          </a:p>
          <a:p>
            <a:pPr algn="just"/>
            <a:endParaRPr lang="es-SV" sz="2200" b="1" cap="small" dirty="0"/>
          </a:p>
          <a:p>
            <a:pPr algn="just"/>
            <a:r>
              <a:rPr lang="es-SV" sz="2200" b="1" cap="small" dirty="0" smtClean="0"/>
              <a:t>a.14.1.3	desarrollo e implementación de planes de continuidad 	incluyendo la seguridad de la información</a:t>
            </a:r>
          </a:p>
          <a:p>
            <a:pPr algn="just"/>
            <a:endParaRPr lang="es-SV" sz="2200" b="1" cap="small" dirty="0" smtClean="0"/>
          </a:p>
          <a:p>
            <a:pPr algn="just"/>
            <a:r>
              <a:rPr lang="es-SV" sz="2200" b="1" cap="small" dirty="0" smtClean="0"/>
              <a:t>a.14.1.4	marco de trabajo de la planeación de la continuidad del 	negocio</a:t>
            </a:r>
          </a:p>
          <a:p>
            <a:pPr algn="just"/>
            <a:endParaRPr lang="es-SV" sz="2200" b="1" cap="small" dirty="0"/>
          </a:p>
          <a:p>
            <a:pPr algn="just"/>
            <a:r>
              <a:rPr lang="es-SV" sz="2200" b="1" cap="small" dirty="0" smtClean="0"/>
              <a:t>a.14.1.5	pruebas, mantenimiento y reevaluación de los planes de 	continuidad del negocio</a:t>
            </a:r>
            <a:endParaRPr lang="es-SV" sz="2200" b="1" cap="small" dirty="0"/>
          </a:p>
        </p:txBody>
      </p:sp>
    </p:spTree>
    <p:extLst>
      <p:ext uri="{BB962C8B-B14F-4D97-AF65-F5344CB8AC3E}">
        <p14:creationId xmlns:p14="http://schemas.microsoft.com/office/powerpoint/2010/main" val="19975940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/>
          <a:lstStyle/>
          <a:p>
            <a:r>
              <a:rPr lang="es-SV" dirty="0"/>
              <a:t>INTRODUCCIÓN A ISO 27031</a:t>
            </a:r>
          </a:p>
        </p:txBody>
      </p:sp>
      <p:grpSp>
        <p:nvGrpSpPr>
          <p:cNvPr id="15" name="Grupo 14"/>
          <p:cNvGrpSpPr/>
          <p:nvPr/>
        </p:nvGrpSpPr>
        <p:grpSpPr>
          <a:xfrm>
            <a:off x="178193" y="2060848"/>
            <a:ext cx="8787614" cy="4032448"/>
            <a:chOff x="356386" y="2852936"/>
            <a:chExt cx="8320070" cy="3744416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2"/>
            <a:srcRect l="15134" t="28086" r="15687" b="16532"/>
            <a:stretch/>
          </p:blipFill>
          <p:spPr>
            <a:xfrm>
              <a:off x="356386" y="2852936"/>
              <a:ext cx="8319106" cy="3744416"/>
            </a:xfrm>
            <a:prstGeom prst="rect">
              <a:avLst/>
            </a:prstGeom>
          </p:spPr>
        </p:pic>
        <p:grpSp>
          <p:nvGrpSpPr>
            <p:cNvPr id="14" name="Grupo 13"/>
            <p:cNvGrpSpPr/>
            <p:nvPr/>
          </p:nvGrpSpPr>
          <p:grpSpPr>
            <a:xfrm>
              <a:off x="437556" y="3501007"/>
              <a:ext cx="8238900" cy="2088233"/>
              <a:chOff x="437556" y="3501007"/>
              <a:chExt cx="8238900" cy="2088233"/>
            </a:xfrm>
          </p:grpSpPr>
          <p:sp>
            <p:nvSpPr>
              <p:cNvPr id="8" name="Flecha curvada hacia la derecha 7"/>
              <p:cNvSpPr/>
              <p:nvPr/>
            </p:nvSpPr>
            <p:spPr>
              <a:xfrm>
                <a:off x="3419872" y="4365104"/>
                <a:ext cx="1224136" cy="1116124"/>
              </a:xfrm>
              <a:prstGeom prst="curvedRightArrow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SV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CuadroTexto 9"/>
              <p:cNvSpPr txBox="1"/>
              <p:nvPr/>
            </p:nvSpPr>
            <p:spPr>
              <a:xfrm>
                <a:off x="437556" y="3501008"/>
                <a:ext cx="1415772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SV" sz="1200" b="1" dirty="0" smtClean="0"/>
                  <a:t>Requerimientos y </a:t>
                </a:r>
              </a:p>
              <a:p>
                <a:r>
                  <a:rPr lang="es-SV" sz="1200" b="1" dirty="0" smtClean="0"/>
                  <a:t>expectativas </a:t>
                </a:r>
              </a:p>
              <a:p>
                <a:r>
                  <a:rPr lang="es-SV" sz="1200" b="1" dirty="0" smtClean="0"/>
                  <a:t>de seguridad de la </a:t>
                </a:r>
              </a:p>
              <a:p>
                <a:r>
                  <a:rPr lang="es-SV" sz="1200" b="1" dirty="0" smtClean="0"/>
                  <a:t>información</a:t>
                </a:r>
              </a:p>
              <a:p>
                <a:endParaRPr lang="es-SV" sz="1200" b="1" dirty="0"/>
              </a:p>
            </p:txBody>
          </p:sp>
          <p:sp>
            <p:nvSpPr>
              <p:cNvPr id="11" name="CuadroTexto 10"/>
              <p:cNvSpPr txBox="1"/>
              <p:nvPr/>
            </p:nvSpPr>
            <p:spPr>
              <a:xfrm>
                <a:off x="500328" y="5127575"/>
                <a:ext cx="11913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SV" sz="1200" b="1" dirty="0" smtClean="0"/>
                  <a:t>Ej. Alta </a:t>
                </a:r>
                <a:r>
                  <a:rPr lang="es-SV" sz="1200" b="1" dirty="0" err="1" smtClean="0"/>
                  <a:t>Direcc</a:t>
                </a:r>
                <a:r>
                  <a:rPr lang="es-SV" sz="1200" b="1" dirty="0" smtClean="0"/>
                  <a:t>,</a:t>
                </a:r>
              </a:p>
              <a:p>
                <a:r>
                  <a:rPr lang="es-SV" sz="1200" b="1" dirty="0" smtClean="0"/>
                  <a:t>Clientes, socios</a:t>
                </a:r>
                <a:endParaRPr lang="es-SV" sz="1200" b="1" dirty="0"/>
              </a:p>
            </p:txBody>
          </p:sp>
          <p:sp>
            <p:nvSpPr>
              <p:cNvPr id="12" name="CuadroTexto 11"/>
              <p:cNvSpPr txBox="1"/>
              <p:nvPr/>
            </p:nvSpPr>
            <p:spPr>
              <a:xfrm>
                <a:off x="7238242" y="3501007"/>
                <a:ext cx="1438214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SV" sz="1200" b="1" dirty="0" smtClean="0"/>
                  <a:t>Seguridad de la </a:t>
                </a:r>
              </a:p>
              <a:p>
                <a:r>
                  <a:rPr lang="es-SV" sz="1200" b="1" dirty="0" smtClean="0"/>
                  <a:t>Información</a:t>
                </a:r>
              </a:p>
              <a:p>
                <a:r>
                  <a:rPr lang="es-SV" sz="1200" b="1" dirty="0" smtClean="0"/>
                  <a:t>Administrada</a:t>
                </a:r>
              </a:p>
              <a:p>
                <a:r>
                  <a:rPr lang="es-SV" sz="1200" b="1" dirty="0"/>
                  <a:t>c</a:t>
                </a:r>
                <a:r>
                  <a:rPr lang="es-SV" sz="1200" b="1" dirty="0" smtClean="0"/>
                  <a:t>omo era esperada</a:t>
                </a:r>
              </a:p>
              <a:p>
                <a:endParaRPr lang="es-SV" sz="1200" b="1" dirty="0"/>
              </a:p>
            </p:txBody>
          </p:sp>
          <p:sp>
            <p:nvSpPr>
              <p:cNvPr id="13" name="CuadroTexto 12"/>
              <p:cNvSpPr txBox="1"/>
              <p:nvPr/>
            </p:nvSpPr>
            <p:spPr>
              <a:xfrm>
                <a:off x="7413605" y="5157192"/>
                <a:ext cx="90281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SV" sz="1200" b="1" dirty="0" smtClean="0"/>
                  <a:t>Ej. Clientes</a:t>
                </a:r>
                <a:endParaRPr lang="es-SV" sz="12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67048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/>
              <a:t>INTRODUCCIÓN A ISO 27031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3" t="27183" r="17562" b="16865"/>
          <a:stretch/>
        </p:blipFill>
        <p:spPr bwMode="auto">
          <a:xfrm>
            <a:off x="291354" y="1700808"/>
            <a:ext cx="8424842" cy="464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Llamada ovalada"/>
          <p:cNvSpPr/>
          <p:nvPr/>
        </p:nvSpPr>
        <p:spPr>
          <a:xfrm>
            <a:off x="5868144" y="1484784"/>
            <a:ext cx="3096344" cy="22322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dirty="0" smtClean="0"/>
              <a:t>No pude encontrar uno mas visible, </a:t>
            </a:r>
            <a:r>
              <a:rPr lang="es-SV" dirty="0" err="1" smtClean="0"/>
              <a:t>talves</a:t>
            </a:r>
            <a:r>
              <a:rPr lang="es-SV" dirty="0" smtClean="0"/>
              <a:t> </a:t>
            </a:r>
            <a:r>
              <a:rPr lang="es-SV" dirty="0" err="1" smtClean="0"/>
              <a:t>uds</a:t>
            </a:r>
            <a:r>
              <a:rPr lang="es-SV" dirty="0" smtClean="0"/>
              <a:t> pueden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427148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251520" y="404664"/>
            <a:ext cx="8579296" cy="898360"/>
          </a:xfrm>
        </p:spPr>
        <p:txBody>
          <a:bodyPr>
            <a:noAutofit/>
          </a:bodyPr>
          <a:lstStyle/>
          <a:p>
            <a:r>
              <a:rPr lang="es-SV" sz="3600" dirty="0" smtClean="0"/>
              <a:t>IDENTIFICAR E INTEGRAR EL IRBC Y BCMS</a:t>
            </a:r>
            <a:endParaRPr lang="es-MX" sz="3600" dirty="0"/>
          </a:p>
        </p:txBody>
      </p:sp>
      <p:pic>
        <p:nvPicPr>
          <p:cNvPr id="2050" name="Picture 2" descr="http://www.bcm-news.de/wp-content/uploads/irbc-cyc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98483"/>
            <a:ext cx="5435370" cy="540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25140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es-SV" sz="3600" dirty="0" smtClean="0"/>
              <a:t>FACTORES CRITICOS DE ÉXITO PARA LA IMPLEMENTACIÓN DE LA IRBC</a:t>
            </a:r>
            <a:endParaRPr lang="es-MX" sz="3600" dirty="0"/>
          </a:p>
        </p:txBody>
      </p:sp>
      <p:grpSp>
        <p:nvGrpSpPr>
          <p:cNvPr id="7" name="6 Grupo"/>
          <p:cNvGrpSpPr/>
          <p:nvPr/>
        </p:nvGrpSpPr>
        <p:grpSpPr>
          <a:xfrm>
            <a:off x="395536" y="1772816"/>
            <a:ext cx="8438600" cy="4680520"/>
            <a:chOff x="395536" y="1772816"/>
            <a:chExt cx="8438600" cy="4680520"/>
          </a:xfrm>
        </p:grpSpPr>
        <p:grpSp>
          <p:nvGrpSpPr>
            <p:cNvPr id="6" name="5 Grupo"/>
            <p:cNvGrpSpPr/>
            <p:nvPr/>
          </p:nvGrpSpPr>
          <p:grpSpPr>
            <a:xfrm>
              <a:off x="395536" y="1772816"/>
              <a:ext cx="8438600" cy="4680520"/>
              <a:chOff x="395536" y="1772816"/>
              <a:chExt cx="8438600" cy="4680520"/>
            </a:xfrm>
          </p:grpSpPr>
          <p:pic>
            <p:nvPicPr>
              <p:cNvPr id="3074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654" t="26787" r="20239" b="18848"/>
              <a:stretch/>
            </p:blipFill>
            <p:spPr bwMode="auto">
              <a:xfrm>
                <a:off x="395536" y="1772816"/>
                <a:ext cx="8438600" cy="4680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" name="4 Rectángulo"/>
              <p:cNvSpPr/>
              <p:nvPr/>
            </p:nvSpPr>
            <p:spPr>
              <a:xfrm>
                <a:off x="7942712" y="2060848"/>
                <a:ext cx="805752" cy="43204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8" name="7 Rectángulo"/>
            <p:cNvSpPr/>
            <p:nvPr/>
          </p:nvSpPr>
          <p:spPr>
            <a:xfrm>
              <a:off x="741912" y="2420888"/>
              <a:ext cx="805752" cy="32593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86976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52018"/>
          </a:xfrm>
        </p:spPr>
        <p:txBody>
          <a:bodyPr>
            <a:normAutofit fontScale="90000"/>
          </a:bodyPr>
          <a:lstStyle/>
          <a:p>
            <a:r>
              <a:rPr lang="es-SV" dirty="0" smtClean="0"/>
              <a:t>RESUMEN Y CONCLUSIONES</a:t>
            </a:r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251520" y="1057954"/>
            <a:ext cx="8715997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SV" sz="2300" dirty="0" smtClean="0"/>
              <a:t>Proporciona los elementos clave para lograr una adecuada preparación para la continuidad de la Tecnología de Información y Comunicaciones (</a:t>
            </a:r>
            <a:r>
              <a:rPr lang="es-SV" sz="2300" dirty="0" err="1" smtClean="0"/>
              <a:t>TIC´s</a:t>
            </a:r>
            <a:r>
              <a:rPr lang="es-SV" sz="2300" dirty="0" smtClean="0"/>
              <a:t>)</a:t>
            </a:r>
          </a:p>
          <a:p>
            <a:pPr algn="just"/>
            <a:endParaRPr lang="es-SV" sz="23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SV" sz="2300" dirty="0" smtClean="0"/>
              <a:t>Identifica criterios de rendimiento, diseño y detalles de implementación, para mejorar la preparación de las </a:t>
            </a:r>
            <a:r>
              <a:rPr lang="es-SV" sz="2300" dirty="0" err="1" smtClean="0"/>
              <a:t>TIC´s</a:t>
            </a:r>
            <a:r>
              <a:rPr lang="es-SV" sz="2300" dirty="0" smtClean="0"/>
              <a:t> dentro de los Sistemas de Gestión de Seguridad de la Información  en las organizaciones</a:t>
            </a:r>
          </a:p>
          <a:p>
            <a:pPr algn="just"/>
            <a:endParaRPr lang="es-SV" sz="23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SV" sz="2300" dirty="0" smtClean="0"/>
              <a:t>Asegura la continuidad del negocio sin descuidar  la seguridad de la información</a:t>
            </a:r>
          </a:p>
          <a:p>
            <a:pPr algn="just"/>
            <a:endParaRPr lang="es-SV" sz="23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SV" sz="2300" dirty="0" smtClean="0"/>
              <a:t>Aseguran que  los servicios de las </a:t>
            </a:r>
            <a:r>
              <a:rPr lang="es-SV" sz="2300" dirty="0" err="1" smtClean="0"/>
              <a:t>TIC´s</a:t>
            </a:r>
            <a:r>
              <a:rPr lang="es-SV" sz="2300" dirty="0" smtClean="0"/>
              <a:t> son resistentes y adecuados de tal forma que pueden recuperarse a niveles predeterminados en los plazos requeridos y acordados por la organización</a:t>
            </a:r>
            <a:endParaRPr lang="es-MX" sz="2300" dirty="0"/>
          </a:p>
        </p:txBody>
      </p:sp>
    </p:spTree>
    <p:extLst>
      <p:ext uri="{BB962C8B-B14F-4D97-AF65-F5344CB8AC3E}">
        <p14:creationId xmlns:p14="http://schemas.microsoft.com/office/powerpoint/2010/main" val="28375259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95536" y="338328"/>
            <a:ext cx="8229600" cy="1002440"/>
          </a:xfrm>
        </p:spPr>
        <p:txBody>
          <a:bodyPr/>
          <a:lstStyle/>
          <a:p>
            <a:r>
              <a:rPr lang="es-SV" dirty="0"/>
              <a:t>RESUMEN Y CONCLUSIONES</a:t>
            </a:r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251520" y="1398548"/>
            <a:ext cx="748883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SV" sz="2400" dirty="0" smtClean="0"/>
              <a:t>La adopción de este estándar permite implementar en cualquiera de los siguientes enfoques:</a:t>
            </a:r>
          </a:p>
          <a:p>
            <a:pPr algn="just"/>
            <a:endParaRPr lang="es-SV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SV" sz="2400" dirty="0" smtClean="0"/>
              <a:t>Implementación de IRBC/DRP como proyecto independiente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SV" sz="2400" dirty="0" smtClean="0"/>
              <a:t>Implementación de IRBC/DRP integrado en un Sistema de Gestión de Continuidad del Negocio (ISO 22301/BS25999)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SV" sz="2400" dirty="0" smtClean="0"/>
              <a:t>Implementación  de IRBC/DRP en conformidad con los requerimientos de ISO27001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400" dirty="0"/>
          </a:p>
        </p:txBody>
      </p:sp>
      <p:pic>
        <p:nvPicPr>
          <p:cNvPr id="4098" name="Picture 2" descr="doc_iso27000_all_archivos/image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73378"/>
            <a:ext cx="1259631" cy="666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3323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339752" y="2636912"/>
            <a:ext cx="46805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GRACIAS!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67544" y="6237312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/>
              <a:t>Centro de Estudios de </a:t>
            </a:r>
            <a:r>
              <a:rPr lang="es-MX" sz="1600" b="1" dirty="0" smtClean="0"/>
              <a:t>Postgrados: </a:t>
            </a:r>
            <a:r>
              <a:rPr lang="es-SV" sz="1600" dirty="0" smtClean="0"/>
              <a:t>Gestión de Seguridad de TI</a:t>
            </a:r>
          </a:p>
          <a:p>
            <a:r>
              <a:rPr lang="es-SV" sz="1600" dirty="0" smtClean="0"/>
              <a:t>Mayo 2014</a:t>
            </a:r>
            <a:endParaRPr lang="es-MX" sz="1600" dirty="0"/>
          </a:p>
        </p:txBody>
      </p:sp>
      <p:pic>
        <p:nvPicPr>
          <p:cNvPr id="6" name="Picture 4" descr="http://2.bp.blogspot.com/-2RcXhbEa2As/Timq9LSGkYI/AAAAAAAAABY/nglJjpuCGVI/s1600/ud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445" y="5372558"/>
            <a:ext cx="2020067" cy="151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8347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3" t="22222" r="39873" b="23015"/>
          <a:stretch/>
        </p:blipFill>
        <p:spPr bwMode="auto">
          <a:xfrm>
            <a:off x="539552" y="692696"/>
            <a:ext cx="8147743" cy="5593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Flecha derecha">
            <a:hlinkClick r:id="rId2" action="ppaction://hlinksldjump"/>
          </p:cNvPr>
          <p:cNvSpPr/>
          <p:nvPr/>
        </p:nvSpPr>
        <p:spPr>
          <a:xfrm>
            <a:off x="7528271" y="5735699"/>
            <a:ext cx="1152128" cy="50405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332416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7" t="18849" r="40765" b="23611"/>
          <a:stretch/>
        </p:blipFill>
        <p:spPr bwMode="auto">
          <a:xfrm>
            <a:off x="251520" y="826694"/>
            <a:ext cx="8491978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Llamada ovalada"/>
          <p:cNvSpPr/>
          <p:nvPr/>
        </p:nvSpPr>
        <p:spPr>
          <a:xfrm>
            <a:off x="4283968" y="2204864"/>
            <a:ext cx="3888432" cy="295232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dirty="0" smtClean="0"/>
              <a:t>Dejo esta a ver si alguien la incluye no se o la quitan solo la puse por la evolución </a:t>
            </a:r>
            <a:r>
              <a:rPr lang="es-SV" dirty="0" err="1" smtClean="0"/>
              <a:t>talves</a:t>
            </a:r>
            <a:r>
              <a:rPr lang="es-SV" dirty="0" smtClean="0"/>
              <a:t> vos Richard podes abordarla en las conclusiones no sé…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4975360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3724</TotalTime>
  <Words>1363</Words>
  <Application>Microsoft Office PowerPoint</Application>
  <PresentationFormat>Presentación en pantalla (4:3)</PresentationFormat>
  <Paragraphs>185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6" baseType="lpstr">
      <vt:lpstr>Albertus Medium</vt:lpstr>
      <vt:lpstr>Arial</vt:lpstr>
      <vt:lpstr>Candara</vt:lpstr>
      <vt:lpstr>Century Gothic</vt:lpstr>
      <vt:lpstr>Symbol</vt:lpstr>
      <vt:lpstr>Verdana</vt:lpstr>
      <vt:lpstr>Wingdings</vt:lpstr>
      <vt:lpstr>Forma de onda</vt:lpstr>
      <vt:lpstr>ISO / IEC 27031:2011 de Tecnología de la Información </vt:lpstr>
      <vt:lpstr>INTRODUCCIÓN A ISO 27031</vt:lpstr>
      <vt:lpstr>INTRODUCCIÓN A ISO 27031</vt:lpstr>
      <vt:lpstr>INTRODUCCIÓN A ISO 27031</vt:lpstr>
      <vt:lpstr>INTRODUCCIÓN A ISO 27031</vt:lpstr>
      <vt:lpstr>ELEMENTOS DE IRBC</vt:lpstr>
      <vt:lpstr>PRINCIPIO: Prevención de Incidentes</vt:lpstr>
      <vt:lpstr>PRINCIPIO: Detección de incidentes</vt:lpstr>
      <vt:lpstr>PRINCIPIO: Detección de incidentes</vt:lpstr>
      <vt:lpstr>PRINCIPIO: Respuesta</vt:lpstr>
      <vt:lpstr>PRINCIPIO: Respuesta</vt:lpstr>
      <vt:lpstr>PRINCIPIO: Recuperación</vt:lpstr>
      <vt:lpstr>PRINCIPIO: Mejora</vt:lpstr>
      <vt:lpstr>INTRODUCCIÓN A ISO 27031</vt:lpstr>
      <vt:lpstr>Estándares relacionados</vt:lpstr>
      <vt:lpstr>Estándares relacionados</vt:lpstr>
      <vt:lpstr>Estado de la norma </vt:lpstr>
      <vt:lpstr>CLAUSULAS DE CONTROL</vt:lpstr>
      <vt:lpstr>LA SERIE 27001 Y EL ISO 27031</vt:lpstr>
      <vt:lpstr>INTRODUCCIÓN A ISO 27031</vt:lpstr>
      <vt:lpstr>INTRODUCCIÓN A ISO 27031</vt:lpstr>
      <vt:lpstr>IDENTIFICAR E INTEGRAR EL IRBC Y BCMS</vt:lpstr>
      <vt:lpstr>FACTORES CRITICOS DE ÉXITO PARA LA IMPLEMENTACIÓN DE LA IRBC</vt:lpstr>
      <vt:lpstr>RESUMEN Y CONCLUSIONES</vt:lpstr>
      <vt:lpstr>RESUMEN Y CONCLUSIONES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 / IEC 27031:2011 de tecnología de la información</dc:title>
  <dc:creator>Usuario</dc:creator>
  <cp:lastModifiedBy>Oscar Díaz</cp:lastModifiedBy>
  <cp:revision>102</cp:revision>
  <dcterms:created xsi:type="dcterms:W3CDTF">2014-04-25T16:53:39Z</dcterms:created>
  <dcterms:modified xsi:type="dcterms:W3CDTF">2014-05-10T15:48:54Z</dcterms:modified>
</cp:coreProperties>
</file>